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74" r:id="rId15"/>
    <p:sldId id="268" r:id="rId16"/>
    <p:sldId id="269" r:id="rId17"/>
    <p:sldId id="270" r:id="rId18"/>
    <p:sldId id="275" r:id="rId19"/>
    <p:sldId id="277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08335-D90B-4461-B9FA-33799A6A5FD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51625E6-976E-4756-9E2F-2A7695A9AD2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Развивает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97EEDC-94BB-4AEA-8083-3B805EB3BE79}" type="parTrans" cxnId="{4C4654AC-0241-4870-B17B-2A46F1387074}">
      <dgm:prSet/>
      <dgm:spPr/>
      <dgm:t>
        <a:bodyPr/>
        <a:lstStyle/>
        <a:p>
          <a:endParaRPr lang="ru-RU"/>
        </a:p>
      </dgm:t>
    </dgm:pt>
    <dgm:pt modelId="{377C1220-72B2-4143-AC72-19C3117A0DD3}" type="sibTrans" cxnId="{4C4654AC-0241-4870-B17B-2A46F1387074}">
      <dgm:prSet/>
      <dgm:spPr/>
      <dgm:t>
        <a:bodyPr/>
        <a:lstStyle/>
        <a:p>
          <a:endParaRPr lang="ru-RU"/>
        </a:p>
      </dgm:t>
    </dgm:pt>
    <dgm:pt modelId="{5D5FDB21-DC5D-4AA4-AD87-8905F040188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Познавательную активность</a:t>
          </a:r>
          <a:endParaRPr lang="ru-RU" dirty="0"/>
        </a:p>
      </dgm:t>
    </dgm:pt>
    <dgm:pt modelId="{C29C641F-472B-4EEB-97FB-B7BF79AC8117}" type="parTrans" cxnId="{BB8DB314-8E1B-4795-994B-27C21DEC77F3}">
      <dgm:prSet/>
      <dgm:spPr/>
      <dgm:t>
        <a:bodyPr/>
        <a:lstStyle/>
        <a:p>
          <a:endParaRPr lang="ru-RU"/>
        </a:p>
      </dgm:t>
    </dgm:pt>
    <dgm:pt modelId="{26B8F21B-ADAB-4165-93DE-80D401FB6E86}" type="sibTrans" cxnId="{BB8DB314-8E1B-4795-994B-27C21DEC77F3}">
      <dgm:prSet/>
      <dgm:spPr/>
      <dgm:t>
        <a:bodyPr/>
        <a:lstStyle/>
        <a:p>
          <a:endParaRPr lang="ru-RU"/>
        </a:p>
      </dgm:t>
    </dgm:pt>
    <dgm:pt modelId="{DE55A767-6AE6-496C-A95D-08CCF63A4B6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Речевую активность</a:t>
          </a:r>
          <a:endParaRPr lang="ru-RU" dirty="0"/>
        </a:p>
      </dgm:t>
    </dgm:pt>
    <dgm:pt modelId="{DC4AC061-D0D3-419D-901B-3BB9CB5226DB}" type="parTrans" cxnId="{225ACFF3-4C4F-4AF6-A1FE-7B4693613593}">
      <dgm:prSet/>
      <dgm:spPr/>
      <dgm:t>
        <a:bodyPr/>
        <a:lstStyle/>
        <a:p>
          <a:endParaRPr lang="ru-RU"/>
        </a:p>
      </dgm:t>
    </dgm:pt>
    <dgm:pt modelId="{772A408A-4D26-41EE-AF0F-BEF44AC8D418}" type="sibTrans" cxnId="{225ACFF3-4C4F-4AF6-A1FE-7B4693613593}">
      <dgm:prSet/>
      <dgm:spPr/>
      <dgm:t>
        <a:bodyPr/>
        <a:lstStyle/>
        <a:p>
          <a:endParaRPr lang="ru-RU"/>
        </a:p>
      </dgm:t>
    </dgm:pt>
    <dgm:pt modelId="{6539F90E-79B4-44A8-A2D6-4F0A4E91FA0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Формирует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530E2F-7367-4AAF-AD5B-C6F4012CF59A}" type="parTrans" cxnId="{75B9ECC2-64EF-44EE-AF2C-8BF4D05176CB}">
      <dgm:prSet/>
      <dgm:spPr/>
      <dgm:t>
        <a:bodyPr/>
        <a:lstStyle/>
        <a:p>
          <a:endParaRPr lang="ru-RU"/>
        </a:p>
      </dgm:t>
    </dgm:pt>
    <dgm:pt modelId="{E2B0D953-F5C8-44DD-898D-840749F93293}" type="sibTrans" cxnId="{75B9ECC2-64EF-44EE-AF2C-8BF4D05176CB}">
      <dgm:prSet/>
      <dgm:spPr/>
      <dgm:t>
        <a:bodyPr/>
        <a:lstStyle/>
        <a:p>
          <a:endParaRPr lang="ru-RU"/>
        </a:p>
      </dgm:t>
    </dgm:pt>
    <dgm:pt modelId="{A9AA870D-4CEF-4E9F-A512-5519B91A7021}">
      <dgm:prSet phldrT="[Текст]"/>
      <dgm:spPr/>
      <dgm:t>
        <a:bodyPr/>
        <a:lstStyle/>
        <a:p>
          <a:r>
            <a:rPr lang="ru-RU" dirty="0" smtClean="0"/>
            <a:t>Культуру речевого общения</a:t>
          </a:r>
          <a:endParaRPr lang="ru-RU" dirty="0"/>
        </a:p>
      </dgm:t>
    </dgm:pt>
    <dgm:pt modelId="{AFB79197-A079-4DDE-B383-FB5334B9D434}" type="parTrans" cxnId="{10BC2226-E8D9-43C3-ACD7-F38C0C8C3634}">
      <dgm:prSet/>
      <dgm:spPr/>
      <dgm:t>
        <a:bodyPr/>
        <a:lstStyle/>
        <a:p>
          <a:endParaRPr lang="ru-RU"/>
        </a:p>
      </dgm:t>
    </dgm:pt>
    <dgm:pt modelId="{98B7C093-57AE-4D1B-A2A7-8ABFD2DDAC77}" type="sibTrans" cxnId="{10BC2226-E8D9-43C3-ACD7-F38C0C8C3634}">
      <dgm:prSet/>
      <dgm:spPr/>
      <dgm:t>
        <a:bodyPr/>
        <a:lstStyle/>
        <a:p>
          <a:endParaRPr lang="ru-RU"/>
        </a:p>
      </dgm:t>
    </dgm:pt>
    <dgm:pt modelId="{69CAA47E-7379-4821-9424-4A3F210E49B8}">
      <dgm:prSet phldrT="[Текст]"/>
      <dgm:spPr/>
      <dgm:t>
        <a:bodyPr/>
        <a:lstStyle/>
        <a:p>
          <a:r>
            <a:rPr lang="ru-RU" dirty="0" smtClean="0"/>
            <a:t>Двигательную активность</a:t>
          </a:r>
          <a:endParaRPr lang="ru-RU" dirty="0"/>
        </a:p>
      </dgm:t>
    </dgm:pt>
    <dgm:pt modelId="{E70AC06C-88C4-4456-9D74-ABFA58F5EE08}" type="parTrans" cxnId="{04750985-6AC9-412B-8A93-6663223AA9CF}">
      <dgm:prSet/>
      <dgm:spPr/>
      <dgm:t>
        <a:bodyPr/>
        <a:lstStyle/>
        <a:p>
          <a:endParaRPr lang="ru-RU"/>
        </a:p>
      </dgm:t>
    </dgm:pt>
    <dgm:pt modelId="{AFCE1669-6A9A-46A9-970A-CA4DBE442400}" type="sibTrans" cxnId="{04750985-6AC9-412B-8A93-6663223AA9CF}">
      <dgm:prSet/>
      <dgm:spPr/>
      <dgm:t>
        <a:bodyPr/>
        <a:lstStyle/>
        <a:p>
          <a:endParaRPr lang="ru-RU"/>
        </a:p>
      </dgm:t>
    </dgm:pt>
    <dgm:pt modelId="{809835D3-E0EE-4124-8E6B-E300EAE39D0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Воспитывает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890664-F5F7-4305-A201-BB5D3B2C79B0}" type="parTrans" cxnId="{A8CCB62B-C1CD-41B3-898F-F91AB9947818}">
      <dgm:prSet/>
      <dgm:spPr/>
      <dgm:t>
        <a:bodyPr/>
        <a:lstStyle/>
        <a:p>
          <a:endParaRPr lang="ru-RU"/>
        </a:p>
      </dgm:t>
    </dgm:pt>
    <dgm:pt modelId="{21ABC25E-1C44-402B-85DF-5743FCB4558A}" type="sibTrans" cxnId="{A8CCB62B-C1CD-41B3-898F-F91AB9947818}">
      <dgm:prSet/>
      <dgm:spPr/>
      <dgm:t>
        <a:bodyPr/>
        <a:lstStyle/>
        <a:p>
          <a:endParaRPr lang="ru-RU"/>
        </a:p>
      </dgm:t>
    </dgm:pt>
    <dgm:pt modelId="{1733AE80-F8F6-4900-9B70-B9BAD9A459D3}">
      <dgm:prSet phldrT="[Текст]"/>
      <dgm:spPr/>
      <dgm:t>
        <a:bodyPr/>
        <a:lstStyle/>
        <a:p>
          <a:r>
            <a:rPr lang="ru-RU" dirty="0" smtClean="0"/>
            <a:t>Коммуникабельность</a:t>
          </a:r>
          <a:endParaRPr lang="ru-RU" dirty="0"/>
        </a:p>
      </dgm:t>
    </dgm:pt>
    <dgm:pt modelId="{D8FDF66D-256B-4BAB-B1D8-7BCF69683A85}" type="parTrans" cxnId="{4609C017-E501-4D99-BB82-C6A130FF0C7A}">
      <dgm:prSet/>
      <dgm:spPr/>
      <dgm:t>
        <a:bodyPr/>
        <a:lstStyle/>
        <a:p>
          <a:endParaRPr lang="ru-RU"/>
        </a:p>
      </dgm:t>
    </dgm:pt>
    <dgm:pt modelId="{9C5E6B2B-4EA5-45F8-814D-FCC4807223F0}" type="sibTrans" cxnId="{4609C017-E501-4D99-BB82-C6A130FF0C7A}">
      <dgm:prSet/>
      <dgm:spPr/>
      <dgm:t>
        <a:bodyPr/>
        <a:lstStyle/>
        <a:p>
          <a:endParaRPr lang="ru-RU"/>
        </a:p>
      </dgm:t>
    </dgm:pt>
    <dgm:pt modelId="{45080831-1565-4341-95FC-94105B0144EF}">
      <dgm:prSet phldrT="[Текст]"/>
      <dgm:spPr/>
      <dgm:t>
        <a:bodyPr/>
        <a:lstStyle/>
        <a:p>
          <a:r>
            <a:rPr lang="ru-RU" dirty="0" smtClean="0"/>
            <a:t>Непосредственность</a:t>
          </a:r>
          <a:endParaRPr lang="ru-RU" dirty="0"/>
        </a:p>
      </dgm:t>
    </dgm:pt>
    <dgm:pt modelId="{2B97EA99-731A-4A45-9B6E-67B3B4B1D849}" type="parTrans" cxnId="{1CFC5B6F-B075-40BB-98E1-2D38A17A043B}">
      <dgm:prSet/>
      <dgm:spPr/>
      <dgm:t>
        <a:bodyPr/>
        <a:lstStyle/>
        <a:p>
          <a:endParaRPr lang="ru-RU"/>
        </a:p>
      </dgm:t>
    </dgm:pt>
    <dgm:pt modelId="{3410849C-F643-487C-8455-FE1836A935F1}" type="sibTrans" cxnId="{1CFC5B6F-B075-40BB-98E1-2D38A17A043B}">
      <dgm:prSet/>
      <dgm:spPr/>
      <dgm:t>
        <a:bodyPr/>
        <a:lstStyle/>
        <a:p>
          <a:endParaRPr lang="ru-RU"/>
        </a:p>
      </dgm:t>
    </dgm:pt>
    <dgm:pt modelId="{89E2C491-59A9-43D7-9A85-9F9BC6A30E83}" type="pres">
      <dgm:prSet presAssocID="{7C808335-D90B-4461-B9FA-33799A6A5F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EA4572-F9BC-4DD6-A27E-A8D8393AFA0F}" type="pres">
      <dgm:prSet presAssocID="{809835D3-E0EE-4124-8E6B-E300EAE39D00}" presName="boxAndChildren" presStyleCnt="0"/>
      <dgm:spPr/>
    </dgm:pt>
    <dgm:pt modelId="{C479F3B6-E545-4D01-A3F0-87F14CA2F3DD}" type="pres">
      <dgm:prSet presAssocID="{809835D3-E0EE-4124-8E6B-E300EAE39D00}" presName="parentTextBox" presStyleLbl="node1" presStyleIdx="0" presStyleCnt="3"/>
      <dgm:spPr/>
      <dgm:t>
        <a:bodyPr/>
        <a:lstStyle/>
        <a:p>
          <a:endParaRPr lang="ru-RU"/>
        </a:p>
      </dgm:t>
    </dgm:pt>
    <dgm:pt modelId="{1F01B9FD-349C-40B0-A5EF-A98D85AAA10D}" type="pres">
      <dgm:prSet presAssocID="{809835D3-E0EE-4124-8E6B-E300EAE39D00}" presName="entireBox" presStyleLbl="node1" presStyleIdx="0" presStyleCnt="3" custLinFactNeighborX="-7102" custLinFactNeighborY="-371"/>
      <dgm:spPr/>
      <dgm:t>
        <a:bodyPr/>
        <a:lstStyle/>
        <a:p>
          <a:endParaRPr lang="ru-RU"/>
        </a:p>
      </dgm:t>
    </dgm:pt>
    <dgm:pt modelId="{CE144143-1AFC-4D91-8FBF-9008F960262E}" type="pres">
      <dgm:prSet presAssocID="{809835D3-E0EE-4124-8E6B-E300EAE39D00}" presName="descendantBox" presStyleCnt="0"/>
      <dgm:spPr/>
    </dgm:pt>
    <dgm:pt modelId="{9DFE7780-94C6-4329-9CFC-2A68E558B053}" type="pres">
      <dgm:prSet presAssocID="{1733AE80-F8F6-4900-9B70-B9BAD9A459D3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ADBA-BB6C-47C5-B7E1-3AAADD9B7E34}" type="pres">
      <dgm:prSet presAssocID="{45080831-1565-4341-95FC-94105B0144E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88D18-C0D5-41AB-BB52-9B802A5F1939}" type="pres">
      <dgm:prSet presAssocID="{E2B0D953-F5C8-44DD-898D-840749F93293}" presName="sp" presStyleCnt="0"/>
      <dgm:spPr/>
    </dgm:pt>
    <dgm:pt modelId="{DA7669AC-952D-4BD7-8184-0B7F60DA98E6}" type="pres">
      <dgm:prSet presAssocID="{6539F90E-79B4-44A8-A2D6-4F0A4E91FA05}" presName="arrowAndChildren" presStyleCnt="0"/>
      <dgm:spPr/>
    </dgm:pt>
    <dgm:pt modelId="{C2C49863-7ACC-406B-BB6D-5518BBD717F6}" type="pres">
      <dgm:prSet presAssocID="{6539F90E-79B4-44A8-A2D6-4F0A4E91FA0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19BCCE9-24EC-43EC-BB1B-D6161FF97187}" type="pres">
      <dgm:prSet presAssocID="{6539F90E-79B4-44A8-A2D6-4F0A4E91FA05}" presName="arrow" presStyleLbl="node1" presStyleIdx="1" presStyleCnt="3"/>
      <dgm:spPr/>
      <dgm:t>
        <a:bodyPr/>
        <a:lstStyle/>
        <a:p>
          <a:endParaRPr lang="ru-RU"/>
        </a:p>
      </dgm:t>
    </dgm:pt>
    <dgm:pt modelId="{66BC294A-B8DD-45F8-82D6-EC19E17C45D3}" type="pres">
      <dgm:prSet presAssocID="{6539F90E-79B4-44A8-A2D6-4F0A4E91FA05}" presName="descendantArrow" presStyleCnt="0"/>
      <dgm:spPr/>
    </dgm:pt>
    <dgm:pt modelId="{2BF94833-09E1-40B2-812F-CC79B9FCEDC4}" type="pres">
      <dgm:prSet presAssocID="{A9AA870D-4CEF-4E9F-A512-5519B91A7021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62B98-CEA8-40D1-B692-C3E65D6FEC9E}" type="pres">
      <dgm:prSet presAssocID="{69CAA47E-7379-4821-9424-4A3F210E49B8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82F97-4930-4E9E-80E5-B33CB786C6D7}" type="pres">
      <dgm:prSet presAssocID="{377C1220-72B2-4143-AC72-19C3117A0DD3}" presName="sp" presStyleCnt="0"/>
      <dgm:spPr/>
    </dgm:pt>
    <dgm:pt modelId="{DB5361FB-68E2-4BB0-A070-9AED81147B9B}" type="pres">
      <dgm:prSet presAssocID="{851625E6-976E-4756-9E2F-2A7695A9AD20}" presName="arrowAndChildren" presStyleCnt="0"/>
      <dgm:spPr/>
    </dgm:pt>
    <dgm:pt modelId="{4B86EE2C-354E-464F-B5AF-020B79682C57}" type="pres">
      <dgm:prSet presAssocID="{851625E6-976E-4756-9E2F-2A7695A9AD2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5B00E35-2C43-4B3A-827F-C3BE66132C30}" type="pres">
      <dgm:prSet presAssocID="{851625E6-976E-4756-9E2F-2A7695A9AD20}" presName="arrow" presStyleLbl="node1" presStyleIdx="2" presStyleCnt="3" custLinFactNeighborX="-6087" custLinFactNeighborY="-46"/>
      <dgm:spPr/>
      <dgm:t>
        <a:bodyPr/>
        <a:lstStyle/>
        <a:p>
          <a:endParaRPr lang="ru-RU"/>
        </a:p>
      </dgm:t>
    </dgm:pt>
    <dgm:pt modelId="{F331B1C1-2521-4D58-9930-95234865C575}" type="pres">
      <dgm:prSet presAssocID="{851625E6-976E-4756-9E2F-2A7695A9AD20}" presName="descendantArrow" presStyleCnt="0"/>
      <dgm:spPr/>
    </dgm:pt>
    <dgm:pt modelId="{AEEC7038-4BD7-4CB5-9F05-992B2DFE7859}" type="pres">
      <dgm:prSet presAssocID="{5D5FDB21-DC5D-4AA4-AD87-8905F040188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FCD30-6316-406B-81F9-0D0006F86B44}" type="pres">
      <dgm:prSet presAssocID="{DE55A767-6AE6-496C-A95D-08CCF63A4B6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9790D-003E-44B3-B21C-EBE4158D5F97}" type="presOf" srcId="{6539F90E-79B4-44A8-A2D6-4F0A4E91FA05}" destId="{819BCCE9-24EC-43EC-BB1B-D6161FF97187}" srcOrd="1" destOrd="0" presId="urn:microsoft.com/office/officeart/2005/8/layout/process4"/>
    <dgm:cxn modelId="{75B9ECC2-64EF-44EE-AF2C-8BF4D05176CB}" srcId="{7C808335-D90B-4461-B9FA-33799A6A5FD8}" destId="{6539F90E-79B4-44A8-A2D6-4F0A4E91FA05}" srcOrd="1" destOrd="0" parTransId="{39530E2F-7367-4AAF-AD5B-C6F4012CF59A}" sibTransId="{E2B0D953-F5C8-44DD-898D-840749F93293}"/>
    <dgm:cxn modelId="{4DD90EB4-1F38-484B-870C-A63C314E8C07}" type="presOf" srcId="{6539F90E-79B4-44A8-A2D6-4F0A4E91FA05}" destId="{C2C49863-7ACC-406B-BB6D-5518BBD717F6}" srcOrd="0" destOrd="0" presId="urn:microsoft.com/office/officeart/2005/8/layout/process4"/>
    <dgm:cxn modelId="{10BC2226-E8D9-43C3-ACD7-F38C0C8C3634}" srcId="{6539F90E-79B4-44A8-A2D6-4F0A4E91FA05}" destId="{A9AA870D-4CEF-4E9F-A512-5519B91A7021}" srcOrd="0" destOrd="0" parTransId="{AFB79197-A079-4DDE-B383-FB5334B9D434}" sibTransId="{98B7C093-57AE-4D1B-A2A7-8ABFD2DDAC77}"/>
    <dgm:cxn modelId="{F6B246E9-B938-4961-BDFD-3E8D8F15DC5B}" type="presOf" srcId="{A9AA870D-4CEF-4E9F-A512-5519B91A7021}" destId="{2BF94833-09E1-40B2-812F-CC79B9FCEDC4}" srcOrd="0" destOrd="0" presId="urn:microsoft.com/office/officeart/2005/8/layout/process4"/>
    <dgm:cxn modelId="{4609C017-E501-4D99-BB82-C6A130FF0C7A}" srcId="{809835D3-E0EE-4124-8E6B-E300EAE39D00}" destId="{1733AE80-F8F6-4900-9B70-B9BAD9A459D3}" srcOrd="0" destOrd="0" parTransId="{D8FDF66D-256B-4BAB-B1D8-7BCF69683A85}" sibTransId="{9C5E6B2B-4EA5-45F8-814D-FCC4807223F0}"/>
    <dgm:cxn modelId="{1CFC5B6F-B075-40BB-98E1-2D38A17A043B}" srcId="{809835D3-E0EE-4124-8E6B-E300EAE39D00}" destId="{45080831-1565-4341-95FC-94105B0144EF}" srcOrd="1" destOrd="0" parTransId="{2B97EA99-731A-4A45-9B6E-67B3B4B1D849}" sibTransId="{3410849C-F643-487C-8455-FE1836A935F1}"/>
    <dgm:cxn modelId="{222F98AC-FACD-4061-B0DB-5BFF26876B87}" type="presOf" srcId="{1733AE80-F8F6-4900-9B70-B9BAD9A459D3}" destId="{9DFE7780-94C6-4329-9CFC-2A68E558B053}" srcOrd="0" destOrd="0" presId="urn:microsoft.com/office/officeart/2005/8/layout/process4"/>
    <dgm:cxn modelId="{4C4654AC-0241-4870-B17B-2A46F1387074}" srcId="{7C808335-D90B-4461-B9FA-33799A6A5FD8}" destId="{851625E6-976E-4756-9E2F-2A7695A9AD20}" srcOrd="0" destOrd="0" parTransId="{4597EEDC-94BB-4AEA-8083-3B805EB3BE79}" sibTransId="{377C1220-72B2-4143-AC72-19C3117A0DD3}"/>
    <dgm:cxn modelId="{225ACFF3-4C4F-4AF6-A1FE-7B4693613593}" srcId="{851625E6-976E-4756-9E2F-2A7695A9AD20}" destId="{DE55A767-6AE6-496C-A95D-08CCF63A4B6C}" srcOrd="1" destOrd="0" parTransId="{DC4AC061-D0D3-419D-901B-3BB9CB5226DB}" sibTransId="{772A408A-4D26-41EE-AF0F-BEF44AC8D418}"/>
    <dgm:cxn modelId="{D6B441FE-FA26-4BE9-AD7C-D4F3A73F9E88}" type="presOf" srcId="{851625E6-976E-4756-9E2F-2A7695A9AD20}" destId="{4B86EE2C-354E-464F-B5AF-020B79682C57}" srcOrd="0" destOrd="0" presId="urn:microsoft.com/office/officeart/2005/8/layout/process4"/>
    <dgm:cxn modelId="{BB8DB314-8E1B-4795-994B-27C21DEC77F3}" srcId="{851625E6-976E-4756-9E2F-2A7695A9AD20}" destId="{5D5FDB21-DC5D-4AA4-AD87-8905F0401886}" srcOrd="0" destOrd="0" parTransId="{C29C641F-472B-4EEB-97FB-B7BF79AC8117}" sibTransId="{26B8F21B-ADAB-4165-93DE-80D401FB6E86}"/>
    <dgm:cxn modelId="{5EDA6B30-507D-4110-B1E6-819F88012409}" type="presOf" srcId="{DE55A767-6AE6-496C-A95D-08CCF63A4B6C}" destId="{48EFCD30-6316-406B-81F9-0D0006F86B44}" srcOrd="0" destOrd="0" presId="urn:microsoft.com/office/officeart/2005/8/layout/process4"/>
    <dgm:cxn modelId="{9B99ABCC-9415-4AC2-B46E-8E8560179746}" type="presOf" srcId="{809835D3-E0EE-4124-8E6B-E300EAE39D00}" destId="{C479F3B6-E545-4D01-A3F0-87F14CA2F3DD}" srcOrd="0" destOrd="0" presId="urn:microsoft.com/office/officeart/2005/8/layout/process4"/>
    <dgm:cxn modelId="{04750985-6AC9-412B-8A93-6663223AA9CF}" srcId="{6539F90E-79B4-44A8-A2D6-4F0A4E91FA05}" destId="{69CAA47E-7379-4821-9424-4A3F210E49B8}" srcOrd="1" destOrd="0" parTransId="{E70AC06C-88C4-4456-9D74-ABFA58F5EE08}" sibTransId="{AFCE1669-6A9A-46A9-970A-CA4DBE442400}"/>
    <dgm:cxn modelId="{AA7EA13B-B0BE-45B7-AD65-33AC71913225}" type="presOf" srcId="{7C808335-D90B-4461-B9FA-33799A6A5FD8}" destId="{89E2C491-59A9-43D7-9A85-9F9BC6A30E83}" srcOrd="0" destOrd="0" presId="urn:microsoft.com/office/officeart/2005/8/layout/process4"/>
    <dgm:cxn modelId="{BB1C4D8D-F75A-4F2E-A547-9AC7DDCAE91E}" type="presOf" srcId="{809835D3-E0EE-4124-8E6B-E300EAE39D00}" destId="{1F01B9FD-349C-40B0-A5EF-A98D85AAA10D}" srcOrd="1" destOrd="0" presId="urn:microsoft.com/office/officeart/2005/8/layout/process4"/>
    <dgm:cxn modelId="{ED4CAB9F-EB27-4003-B88A-F961B8014D11}" type="presOf" srcId="{45080831-1565-4341-95FC-94105B0144EF}" destId="{EC07ADBA-BB6C-47C5-B7E1-3AAADD9B7E34}" srcOrd="0" destOrd="0" presId="urn:microsoft.com/office/officeart/2005/8/layout/process4"/>
    <dgm:cxn modelId="{A8CCB62B-C1CD-41B3-898F-F91AB9947818}" srcId="{7C808335-D90B-4461-B9FA-33799A6A5FD8}" destId="{809835D3-E0EE-4124-8E6B-E300EAE39D00}" srcOrd="2" destOrd="0" parTransId="{C9890664-F5F7-4305-A201-BB5D3B2C79B0}" sibTransId="{21ABC25E-1C44-402B-85DF-5743FCB4558A}"/>
    <dgm:cxn modelId="{2401AE3D-B4BF-49A6-A1BE-9577F7A5689A}" type="presOf" srcId="{5D5FDB21-DC5D-4AA4-AD87-8905F0401886}" destId="{AEEC7038-4BD7-4CB5-9F05-992B2DFE7859}" srcOrd="0" destOrd="0" presId="urn:microsoft.com/office/officeart/2005/8/layout/process4"/>
    <dgm:cxn modelId="{AA0B9A18-7FBF-43F7-AFE3-4FF1C18F3857}" type="presOf" srcId="{851625E6-976E-4756-9E2F-2A7695A9AD20}" destId="{D5B00E35-2C43-4B3A-827F-C3BE66132C30}" srcOrd="1" destOrd="0" presId="urn:microsoft.com/office/officeart/2005/8/layout/process4"/>
    <dgm:cxn modelId="{AA5DB7A5-1BC3-4B0C-B24B-77C6D120E647}" type="presOf" srcId="{69CAA47E-7379-4821-9424-4A3F210E49B8}" destId="{A3762B98-CEA8-40D1-B692-C3E65D6FEC9E}" srcOrd="0" destOrd="0" presId="urn:microsoft.com/office/officeart/2005/8/layout/process4"/>
    <dgm:cxn modelId="{F707EB0D-C22F-488D-990F-C38A709FBC84}" type="presParOf" srcId="{89E2C491-59A9-43D7-9A85-9F9BC6A30E83}" destId="{D3EA4572-F9BC-4DD6-A27E-A8D8393AFA0F}" srcOrd="0" destOrd="0" presId="urn:microsoft.com/office/officeart/2005/8/layout/process4"/>
    <dgm:cxn modelId="{0D0AEE3C-5682-4B11-80D6-DA9B2E884A7E}" type="presParOf" srcId="{D3EA4572-F9BC-4DD6-A27E-A8D8393AFA0F}" destId="{C479F3B6-E545-4D01-A3F0-87F14CA2F3DD}" srcOrd="0" destOrd="0" presId="urn:microsoft.com/office/officeart/2005/8/layout/process4"/>
    <dgm:cxn modelId="{3D9C1939-FD4D-432D-9329-A28938CD3F09}" type="presParOf" srcId="{D3EA4572-F9BC-4DD6-A27E-A8D8393AFA0F}" destId="{1F01B9FD-349C-40B0-A5EF-A98D85AAA10D}" srcOrd="1" destOrd="0" presId="urn:microsoft.com/office/officeart/2005/8/layout/process4"/>
    <dgm:cxn modelId="{1981B154-B37F-463D-867B-8DACB1969582}" type="presParOf" srcId="{D3EA4572-F9BC-4DD6-A27E-A8D8393AFA0F}" destId="{CE144143-1AFC-4D91-8FBF-9008F960262E}" srcOrd="2" destOrd="0" presId="urn:microsoft.com/office/officeart/2005/8/layout/process4"/>
    <dgm:cxn modelId="{AF4B1B22-743B-44A0-BFBA-746191641068}" type="presParOf" srcId="{CE144143-1AFC-4D91-8FBF-9008F960262E}" destId="{9DFE7780-94C6-4329-9CFC-2A68E558B053}" srcOrd="0" destOrd="0" presId="urn:microsoft.com/office/officeart/2005/8/layout/process4"/>
    <dgm:cxn modelId="{C679E33D-CCAF-42B7-8E93-0F849C6EF774}" type="presParOf" srcId="{CE144143-1AFC-4D91-8FBF-9008F960262E}" destId="{EC07ADBA-BB6C-47C5-B7E1-3AAADD9B7E34}" srcOrd="1" destOrd="0" presId="urn:microsoft.com/office/officeart/2005/8/layout/process4"/>
    <dgm:cxn modelId="{6921E60E-9C06-448A-AD87-0843743ACE4E}" type="presParOf" srcId="{89E2C491-59A9-43D7-9A85-9F9BC6A30E83}" destId="{34D88D18-C0D5-41AB-BB52-9B802A5F1939}" srcOrd="1" destOrd="0" presId="urn:microsoft.com/office/officeart/2005/8/layout/process4"/>
    <dgm:cxn modelId="{A892F8BC-E94C-49B8-889D-AEC90A71BA9E}" type="presParOf" srcId="{89E2C491-59A9-43D7-9A85-9F9BC6A30E83}" destId="{DA7669AC-952D-4BD7-8184-0B7F60DA98E6}" srcOrd="2" destOrd="0" presId="urn:microsoft.com/office/officeart/2005/8/layout/process4"/>
    <dgm:cxn modelId="{923D33C9-471D-4809-BA23-CDD01B24AECE}" type="presParOf" srcId="{DA7669AC-952D-4BD7-8184-0B7F60DA98E6}" destId="{C2C49863-7ACC-406B-BB6D-5518BBD717F6}" srcOrd="0" destOrd="0" presId="urn:microsoft.com/office/officeart/2005/8/layout/process4"/>
    <dgm:cxn modelId="{9BB3EEEC-C402-4BCF-B558-C03F7CD6C2C4}" type="presParOf" srcId="{DA7669AC-952D-4BD7-8184-0B7F60DA98E6}" destId="{819BCCE9-24EC-43EC-BB1B-D6161FF97187}" srcOrd="1" destOrd="0" presId="urn:microsoft.com/office/officeart/2005/8/layout/process4"/>
    <dgm:cxn modelId="{306A7631-E4D2-4AE2-A744-2A3AEBB41C51}" type="presParOf" srcId="{DA7669AC-952D-4BD7-8184-0B7F60DA98E6}" destId="{66BC294A-B8DD-45F8-82D6-EC19E17C45D3}" srcOrd="2" destOrd="0" presId="urn:microsoft.com/office/officeart/2005/8/layout/process4"/>
    <dgm:cxn modelId="{6CCCBD04-599A-4D14-9C8E-FC7CE9EDC3FB}" type="presParOf" srcId="{66BC294A-B8DD-45F8-82D6-EC19E17C45D3}" destId="{2BF94833-09E1-40B2-812F-CC79B9FCEDC4}" srcOrd="0" destOrd="0" presId="urn:microsoft.com/office/officeart/2005/8/layout/process4"/>
    <dgm:cxn modelId="{ABDE9909-ED8A-42AC-B3BC-814E8778B48C}" type="presParOf" srcId="{66BC294A-B8DD-45F8-82D6-EC19E17C45D3}" destId="{A3762B98-CEA8-40D1-B692-C3E65D6FEC9E}" srcOrd="1" destOrd="0" presId="urn:microsoft.com/office/officeart/2005/8/layout/process4"/>
    <dgm:cxn modelId="{37E1402A-CA04-4732-BA6F-5B5AC5880695}" type="presParOf" srcId="{89E2C491-59A9-43D7-9A85-9F9BC6A30E83}" destId="{DFD82F97-4930-4E9E-80E5-B33CB786C6D7}" srcOrd="3" destOrd="0" presId="urn:microsoft.com/office/officeart/2005/8/layout/process4"/>
    <dgm:cxn modelId="{E02F5894-8B77-4F5A-83E2-4C7DF62F2BFB}" type="presParOf" srcId="{89E2C491-59A9-43D7-9A85-9F9BC6A30E83}" destId="{DB5361FB-68E2-4BB0-A070-9AED81147B9B}" srcOrd="4" destOrd="0" presId="urn:microsoft.com/office/officeart/2005/8/layout/process4"/>
    <dgm:cxn modelId="{836C592F-763B-4C09-BEC4-15DACF5DF2B7}" type="presParOf" srcId="{DB5361FB-68E2-4BB0-A070-9AED81147B9B}" destId="{4B86EE2C-354E-464F-B5AF-020B79682C57}" srcOrd="0" destOrd="0" presId="urn:microsoft.com/office/officeart/2005/8/layout/process4"/>
    <dgm:cxn modelId="{009CEDA2-7D78-4D40-B41D-4F192233D2EE}" type="presParOf" srcId="{DB5361FB-68E2-4BB0-A070-9AED81147B9B}" destId="{D5B00E35-2C43-4B3A-827F-C3BE66132C30}" srcOrd="1" destOrd="0" presId="urn:microsoft.com/office/officeart/2005/8/layout/process4"/>
    <dgm:cxn modelId="{B4B2856A-35FB-4FC8-AF87-5BFD9DFECD0E}" type="presParOf" srcId="{DB5361FB-68E2-4BB0-A070-9AED81147B9B}" destId="{F331B1C1-2521-4D58-9930-95234865C575}" srcOrd="2" destOrd="0" presId="urn:microsoft.com/office/officeart/2005/8/layout/process4"/>
    <dgm:cxn modelId="{88505935-D13D-48F9-90FA-B2B82D84B495}" type="presParOf" srcId="{F331B1C1-2521-4D58-9930-95234865C575}" destId="{AEEC7038-4BD7-4CB5-9F05-992B2DFE7859}" srcOrd="0" destOrd="0" presId="urn:microsoft.com/office/officeart/2005/8/layout/process4"/>
    <dgm:cxn modelId="{A8153873-7207-4B5F-B7AA-01420FAD70AD}" type="presParOf" srcId="{F331B1C1-2521-4D58-9930-95234865C575}" destId="{48EFCD30-6316-406B-81F9-0D0006F86B4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40AA69-A09E-4368-A2F5-6401E182949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21F914-BAB8-4635-AE1A-27158CBCEA12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/>
            <a:t>совместное создание развивающей предметно-пространственной среды</a:t>
          </a:r>
          <a:endParaRPr lang="ru-RU" dirty="0"/>
        </a:p>
      </dgm:t>
    </dgm:pt>
    <dgm:pt modelId="{808FDDAF-2353-4FB0-9A7B-D61156529B6E}" type="parTrans" cxnId="{07FEB78A-210B-4ED7-85EC-9ED0746D6EA8}">
      <dgm:prSet/>
      <dgm:spPr/>
      <dgm:t>
        <a:bodyPr/>
        <a:lstStyle/>
        <a:p>
          <a:endParaRPr lang="ru-RU"/>
        </a:p>
      </dgm:t>
    </dgm:pt>
    <dgm:pt modelId="{C7AA0B5B-D6A4-4D91-BBC1-2878B305D443}" type="sibTrans" cxnId="{07FEB78A-210B-4ED7-85EC-9ED0746D6EA8}">
      <dgm:prSet/>
      <dgm:spPr/>
      <dgm:t>
        <a:bodyPr/>
        <a:lstStyle/>
        <a:p>
          <a:endParaRPr lang="ru-RU"/>
        </a:p>
      </dgm:t>
    </dgm:pt>
    <dgm:pt modelId="{131F6BEE-E5DC-4A3D-86E3-8AD72E775564}">
      <dgm:prSet phldrT="[Текст]"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консультации</a:t>
          </a:r>
          <a:endParaRPr lang="ru-RU" dirty="0"/>
        </a:p>
      </dgm:t>
    </dgm:pt>
    <dgm:pt modelId="{F802C160-360C-4E0A-9901-D21FC23878EE}" type="parTrans" cxnId="{5F2237FF-B132-4988-A5C2-78FF1CC99A51}">
      <dgm:prSet/>
      <dgm:spPr/>
      <dgm:t>
        <a:bodyPr/>
        <a:lstStyle/>
        <a:p>
          <a:endParaRPr lang="ru-RU"/>
        </a:p>
      </dgm:t>
    </dgm:pt>
    <dgm:pt modelId="{A24C07C9-C69C-4CB4-9711-D5BC03022316}" type="sibTrans" cxnId="{5F2237FF-B132-4988-A5C2-78FF1CC99A51}">
      <dgm:prSet/>
      <dgm:spPr/>
      <dgm:t>
        <a:bodyPr/>
        <a:lstStyle/>
        <a:p>
          <a:endParaRPr lang="ru-RU"/>
        </a:p>
      </dgm:t>
    </dgm:pt>
    <dgm:pt modelId="{2E19674F-1427-40AA-B987-0DF828324DD3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собрание в виде круглого стола</a:t>
          </a:r>
          <a:endParaRPr lang="ru-RU" dirty="0"/>
        </a:p>
      </dgm:t>
    </dgm:pt>
    <dgm:pt modelId="{1BC0A6EE-EC07-4732-89BE-8DFED6ACE0D5}" type="parTrans" cxnId="{A5A8DC1E-A6AC-4F66-BB21-5729DFF69FBE}">
      <dgm:prSet/>
      <dgm:spPr/>
      <dgm:t>
        <a:bodyPr/>
        <a:lstStyle/>
        <a:p>
          <a:endParaRPr lang="ru-RU"/>
        </a:p>
      </dgm:t>
    </dgm:pt>
    <dgm:pt modelId="{76DE02B6-1AD6-446E-BA80-04196976D519}" type="sibTrans" cxnId="{A5A8DC1E-A6AC-4F66-BB21-5729DFF69FBE}">
      <dgm:prSet/>
      <dgm:spPr/>
      <dgm:t>
        <a:bodyPr/>
        <a:lstStyle/>
        <a:p>
          <a:endParaRPr lang="ru-RU"/>
        </a:p>
      </dgm:t>
    </dgm:pt>
    <dgm:pt modelId="{5ABC1438-DB55-46C2-B1A5-B8F106ED7419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/>
            <a:t>конкурсы совместного творчества с детьми</a:t>
          </a:r>
          <a:endParaRPr lang="ru-RU" dirty="0"/>
        </a:p>
      </dgm:t>
    </dgm:pt>
    <dgm:pt modelId="{789C4931-A7F1-4696-A7EB-73A2A08FB6B3}" type="parTrans" cxnId="{EF40F30A-676C-43B3-B316-248302DCFA29}">
      <dgm:prSet/>
      <dgm:spPr/>
      <dgm:t>
        <a:bodyPr/>
        <a:lstStyle/>
        <a:p>
          <a:endParaRPr lang="ru-RU"/>
        </a:p>
      </dgm:t>
    </dgm:pt>
    <dgm:pt modelId="{F2441EC8-E8F5-45E5-B0AB-F0C93822D619}" type="sibTrans" cxnId="{EF40F30A-676C-43B3-B316-248302DCFA29}">
      <dgm:prSet/>
      <dgm:spPr/>
      <dgm:t>
        <a:bodyPr/>
        <a:lstStyle/>
        <a:p>
          <a:endParaRPr lang="ru-RU"/>
        </a:p>
      </dgm:t>
    </dgm:pt>
    <dgm:pt modelId="{F3628394-0900-4F15-8E8F-8E49580A9756}" type="pres">
      <dgm:prSet presAssocID="{1940AA69-A09E-4368-A2F5-6401E18294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B07BE7-22FD-45C8-A95A-F365FA9D9D47}" type="pres">
      <dgm:prSet presAssocID="{4121F914-BAB8-4635-AE1A-27158CBCEA12}" presName="composite" presStyleCnt="0"/>
      <dgm:spPr/>
    </dgm:pt>
    <dgm:pt modelId="{84E14F09-CAFD-43E3-915D-5213FBEDEC00}" type="pres">
      <dgm:prSet presAssocID="{4121F914-BAB8-4635-AE1A-27158CBCEA1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8A55F-AB01-4EC6-A59D-DC175FD422F7}" type="pres">
      <dgm:prSet presAssocID="{4121F914-BAB8-4635-AE1A-27158CBCEA12}" presName="rect2" presStyleLbl="fgImgPlace1" presStyleIdx="0" presStyleCnt="4" custLinFactNeighborX="-4243" custLinFactNeighborY="23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688DCF3-05F9-4548-A221-5BE6B75F85C2}" type="pres">
      <dgm:prSet presAssocID="{C7AA0B5B-D6A4-4D91-BBC1-2878B305D443}" presName="sibTrans" presStyleCnt="0"/>
      <dgm:spPr/>
    </dgm:pt>
    <dgm:pt modelId="{2271CF5D-D42A-4E88-AEBA-8E590BDA76EB}" type="pres">
      <dgm:prSet presAssocID="{131F6BEE-E5DC-4A3D-86E3-8AD72E775564}" presName="composite" presStyleCnt="0"/>
      <dgm:spPr/>
    </dgm:pt>
    <dgm:pt modelId="{2266C45B-A2B2-4C34-ABFF-7AB62DA306B5}" type="pres">
      <dgm:prSet presAssocID="{131F6BEE-E5DC-4A3D-86E3-8AD72E77556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F40FE-EE2E-4A17-9180-F562071758E9}" type="pres">
      <dgm:prSet presAssocID="{131F6BEE-E5DC-4A3D-86E3-8AD72E775564}" presName="rect2" presStyleLbl="fgImgPlace1" presStyleIdx="1" presStyleCnt="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FC1347D-0FCE-4F95-AF21-8892F0A45986}" type="pres">
      <dgm:prSet presAssocID="{A24C07C9-C69C-4CB4-9711-D5BC03022316}" presName="sibTrans" presStyleCnt="0"/>
      <dgm:spPr/>
    </dgm:pt>
    <dgm:pt modelId="{EFA72B74-B6C7-4F7E-B6FE-A8B04A24CE93}" type="pres">
      <dgm:prSet presAssocID="{2E19674F-1427-40AA-B987-0DF828324DD3}" presName="composite" presStyleCnt="0"/>
      <dgm:spPr/>
    </dgm:pt>
    <dgm:pt modelId="{682FA621-0273-4481-BA6D-F013070246EB}" type="pres">
      <dgm:prSet presAssocID="{2E19674F-1427-40AA-B987-0DF828324DD3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A1E4C-6309-4D67-9655-AE3D8D37D9BA}" type="pres">
      <dgm:prSet presAssocID="{2E19674F-1427-40AA-B987-0DF828324DD3}" presName="rect2" presStyleLbl="fgImgPlace1" presStyleIdx="2" presStyleCnt="4" custLinFactNeighborX="-4329" custLinFactNeighborY="237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B0A5E1B6-F832-48E5-8B22-41CA5C4CC20A}" type="pres">
      <dgm:prSet presAssocID="{76DE02B6-1AD6-446E-BA80-04196976D519}" presName="sibTrans" presStyleCnt="0"/>
      <dgm:spPr/>
    </dgm:pt>
    <dgm:pt modelId="{7EDADA12-A649-47AE-B2C3-B8CAF03DF815}" type="pres">
      <dgm:prSet presAssocID="{5ABC1438-DB55-46C2-B1A5-B8F106ED7419}" presName="composite" presStyleCnt="0"/>
      <dgm:spPr/>
    </dgm:pt>
    <dgm:pt modelId="{DCF886A3-140F-48EF-8B22-F29B268A4B79}" type="pres">
      <dgm:prSet presAssocID="{5ABC1438-DB55-46C2-B1A5-B8F106ED7419}" presName="rect1" presStyleLbl="trAlignAcc1" presStyleIdx="3" presStyleCnt="4" custLinFactNeighborX="863" custLinFactNeighborY="1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F3483-F8D2-4CA1-AC8C-44311BA682FE}" type="pres">
      <dgm:prSet presAssocID="{5ABC1438-DB55-46C2-B1A5-B8F106ED7419}" presName="rect2" presStyleLbl="fgImgPlace1" presStyleIdx="3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07FEB78A-210B-4ED7-85EC-9ED0746D6EA8}" srcId="{1940AA69-A09E-4368-A2F5-6401E1829491}" destId="{4121F914-BAB8-4635-AE1A-27158CBCEA12}" srcOrd="0" destOrd="0" parTransId="{808FDDAF-2353-4FB0-9A7B-D61156529B6E}" sibTransId="{C7AA0B5B-D6A4-4D91-BBC1-2878B305D443}"/>
    <dgm:cxn modelId="{FEEAE1B0-FAC1-4270-BBEF-ABEB71B859F2}" type="presOf" srcId="{4121F914-BAB8-4635-AE1A-27158CBCEA12}" destId="{84E14F09-CAFD-43E3-915D-5213FBEDEC00}" srcOrd="0" destOrd="0" presId="urn:microsoft.com/office/officeart/2008/layout/PictureStrips"/>
    <dgm:cxn modelId="{0EA0A976-A619-461B-9E60-FF9E6D118025}" type="presOf" srcId="{131F6BEE-E5DC-4A3D-86E3-8AD72E775564}" destId="{2266C45B-A2B2-4C34-ABFF-7AB62DA306B5}" srcOrd="0" destOrd="0" presId="urn:microsoft.com/office/officeart/2008/layout/PictureStrips"/>
    <dgm:cxn modelId="{A5A8DC1E-A6AC-4F66-BB21-5729DFF69FBE}" srcId="{1940AA69-A09E-4368-A2F5-6401E1829491}" destId="{2E19674F-1427-40AA-B987-0DF828324DD3}" srcOrd="2" destOrd="0" parTransId="{1BC0A6EE-EC07-4732-89BE-8DFED6ACE0D5}" sibTransId="{76DE02B6-1AD6-446E-BA80-04196976D519}"/>
    <dgm:cxn modelId="{EF40F30A-676C-43B3-B316-248302DCFA29}" srcId="{1940AA69-A09E-4368-A2F5-6401E1829491}" destId="{5ABC1438-DB55-46C2-B1A5-B8F106ED7419}" srcOrd="3" destOrd="0" parTransId="{789C4931-A7F1-4696-A7EB-73A2A08FB6B3}" sibTransId="{F2441EC8-E8F5-45E5-B0AB-F0C93822D619}"/>
    <dgm:cxn modelId="{7D449AF5-F68C-4F30-B04D-11041E184F7A}" type="presOf" srcId="{2E19674F-1427-40AA-B987-0DF828324DD3}" destId="{682FA621-0273-4481-BA6D-F013070246EB}" srcOrd="0" destOrd="0" presId="urn:microsoft.com/office/officeart/2008/layout/PictureStrips"/>
    <dgm:cxn modelId="{63BD72A4-83CB-4FC4-B2A4-294B9783DD6F}" type="presOf" srcId="{1940AA69-A09E-4368-A2F5-6401E1829491}" destId="{F3628394-0900-4F15-8E8F-8E49580A9756}" srcOrd="0" destOrd="0" presId="urn:microsoft.com/office/officeart/2008/layout/PictureStrips"/>
    <dgm:cxn modelId="{13C51D10-40E4-4234-9F97-947F2611CCEC}" type="presOf" srcId="{5ABC1438-DB55-46C2-B1A5-B8F106ED7419}" destId="{DCF886A3-140F-48EF-8B22-F29B268A4B79}" srcOrd="0" destOrd="0" presId="urn:microsoft.com/office/officeart/2008/layout/PictureStrips"/>
    <dgm:cxn modelId="{5F2237FF-B132-4988-A5C2-78FF1CC99A51}" srcId="{1940AA69-A09E-4368-A2F5-6401E1829491}" destId="{131F6BEE-E5DC-4A3D-86E3-8AD72E775564}" srcOrd="1" destOrd="0" parTransId="{F802C160-360C-4E0A-9901-D21FC23878EE}" sibTransId="{A24C07C9-C69C-4CB4-9711-D5BC03022316}"/>
    <dgm:cxn modelId="{BCD2EC7F-04DD-4C4A-9E2E-28FEEC94EB23}" type="presParOf" srcId="{F3628394-0900-4F15-8E8F-8E49580A9756}" destId="{97B07BE7-22FD-45C8-A95A-F365FA9D9D47}" srcOrd="0" destOrd="0" presId="urn:microsoft.com/office/officeart/2008/layout/PictureStrips"/>
    <dgm:cxn modelId="{A665DF9A-0B67-4438-AADD-0A257FD14EA9}" type="presParOf" srcId="{97B07BE7-22FD-45C8-A95A-F365FA9D9D47}" destId="{84E14F09-CAFD-43E3-915D-5213FBEDEC00}" srcOrd="0" destOrd="0" presId="urn:microsoft.com/office/officeart/2008/layout/PictureStrips"/>
    <dgm:cxn modelId="{30A0A5A6-5097-4BEF-9C93-A1474D63AAEB}" type="presParOf" srcId="{97B07BE7-22FD-45C8-A95A-F365FA9D9D47}" destId="{AF48A55F-AB01-4EC6-A59D-DC175FD422F7}" srcOrd="1" destOrd="0" presId="urn:microsoft.com/office/officeart/2008/layout/PictureStrips"/>
    <dgm:cxn modelId="{5DCCFE6C-4D50-4BF1-962E-977EC7ECBE01}" type="presParOf" srcId="{F3628394-0900-4F15-8E8F-8E49580A9756}" destId="{9688DCF3-05F9-4548-A221-5BE6B75F85C2}" srcOrd="1" destOrd="0" presId="urn:microsoft.com/office/officeart/2008/layout/PictureStrips"/>
    <dgm:cxn modelId="{9F02D88A-BE2D-48D9-9327-CB9F93074464}" type="presParOf" srcId="{F3628394-0900-4F15-8E8F-8E49580A9756}" destId="{2271CF5D-D42A-4E88-AEBA-8E590BDA76EB}" srcOrd="2" destOrd="0" presId="urn:microsoft.com/office/officeart/2008/layout/PictureStrips"/>
    <dgm:cxn modelId="{010F865E-71C2-4FD7-8916-B66601134966}" type="presParOf" srcId="{2271CF5D-D42A-4E88-AEBA-8E590BDA76EB}" destId="{2266C45B-A2B2-4C34-ABFF-7AB62DA306B5}" srcOrd="0" destOrd="0" presId="urn:microsoft.com/office/officeart/2008/layout/PictureStrips"/>
    <dgm:cxn modelId="{4DCB8203-A658-4B64-930D-311519F4484D}" type="presParOf" srcId="{2271CF5D-D42A-4E88-AEBA-8E590BDA76EB}" destId="{C15F40FE-EE2E-4A17-9180-F562071758E9}" srcOrd="1" destOrd="0" presId="urn:microsoft.com/office/officeart/2008/layout/PictureStrips"/>
    <dgm:cxn modelId="{3243223C-65D0-48FD-89DF-6B0F6E5C1B1A}" type="presParOf" srcId="{F3628394-0900-4F15-8E8F-8E49580A9756}" destId="{9FC1347D-0FCE-4F95-AF21-8892F0A45986}" srcOrd="3" destOrd="0" presId="urn:microsoft.com/office/officeart/2008/layout/PictureStrips"/>
    <dgm:cxn modelId="{7EE3B570-1FB1-4F15-98E5-1AE0C7B0A62F}" type="presParOf" srcId="{F3628394-0900-4F15-8E8F-8E49580A9756}" destId="{EFA72B74-B6C7-4F7E-B6FE-A8B04A24CE93}" srcOrd="4" destOrd="0" presId="urn:microsoft.com/office/officeart/2008/layout/PictureStrips"/>
    <dgm:cxn modelId="{8FF6F2F9-8D54-4063-9BA6-8CF03800580B}" type="presParOf" srcId="{EFA72B74-B6C7-4F7E-B6FE-A8B04A24CE93}" destId="{682FA621-0273-4481-BA6D-F013070246EB}" srcOrd="0" destOrd="0" presId="urn:microsoft.com/office/officeart/2008/layout/PictureStrips"/>
    <dgm:cxn modelId="{572A4D10-6B5E-4204-B424-8A1F8447DFBA}" type="presParOf" srcId="{EFA72B74-B6C7-4F7E-B6FE-A8B04A24CE93}" destId="{7CEA1E4C-6309-4D67-9655-AE3D8D37D9BA}" srcOrd="1" destOrd="0" presId="urn:microsoft.com/office/officeart/2008/layout/PictureStrips"/>
    <dgm:cxn modelId="{3E5B13EA-D75C-4B4A-9333-814719D3D91D}" type="presParOf" srcId="{F3628394-0900-4F15-8E8F-8E49580A9756}" destId="{B0A5E1B6-F832-48E5-8B22-41CA5C4CC20A}" srcOrd="5" destOrd="0" presId="urn:microsoft.com/office/officeart/2008/layout/PictureStrips"/>
    <dgm:cxn modelId="{8BFB7CC6-0E00-4E40-98BE-7A14EB0420DC}" type="presParOf" srcId="{F3628394-0900-4F15-8E8F-8E49580A9756}" destId="{7EDADA12-A649-47AE-B2C3-B8CAF03DF815}" srcOrd="6" destOrd="0" presId="urn:microsoft.com/office/officeart/2008/layout/PictureStrips"/>
    <dgm:cxn modelId="{DD4C1B02-EB45-4ED6-BE17-8E717C0BC783}" type="presParOf" srcId="{7EDADA12-A649-47AE-B2C3-B8CAF03DF815}" destId="{DCF886A3-140F-48EF-8B22-F29B268A4B79}" srcOrd="0" destOrd="0" presId="urn:microsoft.com/office/officeart/2008/layout/PictureStrips"/>
    <dgm:cxn modelId="{C461DBFC-D6DA-4251-A48D-1F462C2A67FE}" type="presParOf" srcId="{7EDADA12-A649-47AE-B2C3-B8CAF03DF815}" destId="{C5BF3483-F8D2-4CA1-AC8C-44311BA682F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4BD32E-7571-4B39-BD3B-53029A1C50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F9A3D75-E200-458A-AE70-8CA38E5FA3D1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 smtClean="0"/>
            <a:t>Формирование речевых навыков, обогащение активного словаря и связной речи у детей</a:t>
          </a:r>
          <a:endParaRPr lang="ru-RU" sz="1800" dirty="0"/>
        </a:p>
      </dgm:t>
    </dgm:pt>
    <dgm:pt modelId="{11625441-88C5-473F-8D66-17DEFEAF5F7D}" type="parTrans" cxnId="{0BC55D96-DC3F-4860-B4D5-2EF60FDAD5C2}">
      <dgm:prSet/>
      <dgm:spPr/>
      <dgm:t>
        <a:bodyPr/>
        <a:lstStyle/>
        <a:p>
          <a:endParaRPr lang="ru-RU"/>
        </a:p>
      </dgm:t>
    </dgm:pt>
    <dgm:pt modelId="{CCD10112-D34C-4363-9D06-F62E2634B8D3}" type="sibTrans" cxnId="{0BC55D96-DC3F-4860-B4D5-2EF60FDAD5C2}">
      <dgm:prSet/>
      <dgm:spPr/>
      <dgm:t>
        <a:bodyPr/>
        <a:lstStyle/>
        <a:p>
          <a:endParaRPr lang="ru-RU"/>
        </a:p>
      </dgm:t>
    </dgm:pt>
    <dgm:pt modelId="{D14FE661-9454-40DD-9CCB-2ED8DC0FFAC1}">
      <dgm:prSet phldrT="[Текст]" custT="1"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800" dirty="0" smtClean="0"/>
            <a:t>Рост проявления инициативы и творчества в создании игровой обстановки в соответствии с темой игры</a:t>
          </a:r>
          <a:endParaRPr lang="ru-RU" sz="1800" dirty="0"/>
        </a:p>
      </dgm:t>
    </dgm:pt>
    <dgm:pt modelId="{22EC019E-E429-4727-82B8-7BF1885CCF07}" type="parTrans" cxnId="{8B1007C7-421E-4677-99EC-216EAE901284}">
      <dgm:prSet/>
      <dgm:spPr/>
      <dgm:t>
        <a:bodyPr/>
        <a:lstStyle/>
        <a:p>
          <a:endParaRPr lang="ru-RU"/>
        </a:p>
      </dgm:t>
    </dgm:pt>
    <dgm:pt modelId="{735423C9-04D4-4133-A0F2-784D551AF7F3}" type="sibTrans" cxnId="{8B1007C7-421E-4677-99EC-216EAE901284}">
      <dgm:prSet/>
      <dgm:spPr/>
      <dgm:t>
        <a:bodyPr/>
        <a:lstStyle/>
        <a:p>
          <a:endParaRPr lang="ru-RU"/>
        </a:p>
      </dgm:t>
    </dgm:pt>
    <dgm:pt modelId="{33E1905B-AE1B-42EC-AB2B-97F944AEC42E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 smtClean="0"/>
            <a:t>Проявление интереса к использованию детьми различных атрибутов и </a:t>
          </a:r>
          <a:r>
            <a:rPr lang="ru-RU" sz="1800" dirty="0" smtClean="0"/>
            <a:t>предметов-заместителей </a:t>
          </a:r>
          <a:r>
            <a:rPr lang="ru-RU" sz="1800" dirty="0" smtClean="0"/>
            <a:t>в игре</a:t>
          </a:r>
          <a:endParaRPr lang="ru-RU" sz="1800" dirty="0"/>
        </a:p>
      </dgm:t>
    </dgm:pt>
    <dgm:pt modelId="{A6DAA0ED-EA0E-4316-9783-95BAEB28A1FE}" type="parTrans" cxnId="{9F44FE97-E193-4B6F-B885-84D5A12815B1}">
      <dgm:prSet/>
      <dgm:spPr/>
      <dgm:t>
        <a:bodyPr/>
        <a:lstStyle/>
        <a:p>
          <a:endParaRPr lang="ru-RU"/>
        </a:p>
      </dgm:t>
    </dgm:pt>
    <dgm:pt modelId="{B8072F32-C3DD-4109-8D65-6F7BB264826D}" type="sibTrans" cxnId="{9F44FE97-E193-4B6F-B885-84D5A12815B1}">
      <dgm:prSet/>
      <dgm:spPr/>
      <dgm:t>
        <a:bodyPr/>
        <a:lstStyle/>
        <a:p>
          <a:endParaRPr lang="ru-RU"/>
        </a:p>
      </dgm:t>
    </dgm:pt>
    <dgm:pt modelId="{7984B9B1-CDF2-47EA-94E7-06815D1BB3C0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 smtClean="0"/>
            <a:t>Развитие у детей свободного общения со</a:t>
          </a:r>
        </a:p>
        <a:p>
          <a:r>
            <a:rPr lang="ru-RU" sz="1800" dirty="0" smtClean="0"/>
            <a:t> взрослыми и другими детьми</a:t>
          </a:r>
          <a:endParaRPr lang="ru-RU" sz="1800" dirty="0"/>
        </a:p>
      </dgm:t>
    </dgm:pt>
    <dgm:pt modelId="{BE30C9F7-52B7-4272-AC32-5EC8AF035629}" type="parTrans" cxnId="{42EA6DA5-7D9F-43C7-B857-8F1AE4B61FBD}">
      <dgm:prSet/>
      <dgm:spPr/>
      <dgm:t>
        <a:bodyPr/>
        <a:lstStyle/>
        <a:p>
          <a:endParaRPr lang="ru-RU"/>
        </a:p>
      </dgm:t>
    </dgm:pt>
    <dgm:pt modelId="{27778BC7-2456-49F5-BADE-2D237E21E546}" type="sibTrans" cxnId="{42EA6DA5-7D9F-43C7-B857-8F1AE4B61FBD}">
      <dgm:prSet/>
      <dgm:spPr/>
      <dgm:t>
        <a:bodyPr/>
        <a:lstStyle/>
        <a:p>
          <a:endParaRPr lang="ru-RU"/>
        </a:p>
      </dgm:t>
    </dgm:pt>
    <dgm:pt modelId="{4F144ACB-5505-483D-9E30-6F5457D0AD23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 smtClean="0"/>
            <a:t>Повышение уровня </a:t>
          </a:r>
          <a:r>
            <a:rPr lang="ru-RU" sz="1800" dirty="0" err="1" smtClean="0"/>
            <a:t>воспитательно</a:t>
          </a:r>
          <a:r>
            <a:rPr lang="ru-RU" sz="1800" dirty="0" smtClean="0"/>
            <a:t>-образовательной деятельности родителей, что способствует развитию их творческой </a:t>
          </a:r>
          <a:r>
            <a:rPr lang="ru-RU" sz="1800" dirty="0" smtClean="0"/>
            <a:t>инициативы</a:t>
          </a:r>
          <a:endParaRPr lang="ru-RU" sz="1800" dirty="0"/>
        </a:p>
      </dgm:t>
    </dgm:pt>
    <dgm:pt modelId="{BC487403-0E1A-4974-9342-9E095930C8EC}" type="parTrans" cxnId="{5D9D1521-5798-426E-B747-769A9934BADC}">
      <dgm:prSet/>
      <dgm:spPr/>
      <dgm:t>
        <a:bodyPr/>
        <a:lstStyle/>
        <a:p>
          <a:endParaRPr lang="ru-RU"/>
        </a:p>
      </dgm:t>
    </dgm:pt>
    <dgm:pt modelId="{5E6CF736-4F6A-4DB9-8438-7C0D5347B66F}" type="sibTrans" cxnId="{5D9D1521-5798-426E-B747-769A9934BADC}">
      <dgm:prSet/>
      <dgm:spPr/>
      <dgm:t>
        <a:bodyPr/>
        <a:lstStyle/>
        <a:p>
          <a:endParaRPr lang="ru-RU"/>
        </a:p>
      </dgm:t>
    </dgm:pt>
    <dgm:pt modelId="{12144CA2-1AF9-464C-95FB-6E96C8D7A42F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dirty="0" smtClean="0"/>
            <a:t>Развитие умения передавать различные чувства, используя мимику, жест, интонацию</a:t>
          </a:r>
          <a:endParaRPr lang="ru-RU" sz="1800" dirty="0"/>
        </a:p>
      </dgm:t>
    </dgm:pt>
    <dgm:pt modelId="{E2DA083F-8486-4EE2-923D-60CA11AEAD3A}" type="parTrans" cxnId="{ADB13079-9B7C-4E45-A213-A9E3E9CE1861}">
      <dgm:prSet/>
      <dgm:spPr/>
      <dgm:t>
        <a:bodyPr/>
        <a:lstStyle/>
        <a:p>
          <a:endParaRPr lang="ru-RU"/>
        </a:p>
      </dgm:t>
    </dgm:pt>
    <dgm:pt modelId="{CCCEFD97-560F-4626-8F6D-3E81F0EED4E8}" type="sibTrans" cxnId="{ADB13079-9B7C-4E45-A213-A9E3E9CE1861}">
      <dgm:prSet/>
      <dgm:spPr/>
      <dgm:t>
        <a:bodyPr/>
        <a:lstStyle/>
        <a:p>
          <a:endParaRPr lang="ru-RU"/>
        </a:p>
      </dgm:t>
    </dgm:pt>
    <dgm:pt modelId="{006D3B1A-52B4-411A-811B-C5A63D23CD3F}" type="pres">
      <dgm:prSet presAssocID="{1C4BD32E-7571-4B39-BD3B-53029A1C50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1875AE7-F371-4179-8AF2-7B80E57139E6}" type="pres">
      <dgm:prSet presAssocID="{1C4BD32E-7571-4B39-BD3B-53029A1C50F2}" presName="Name1" presStyleCnt="0"/>
      <dgm:spPr/>
    </dgm:pt>
    <dgm:pt modelId="{AE9899D6-D9EE-4F43-AB4E-0E6C9F3912CB}" type="pres">
      <dgm:prSet presAssocID="{1C4BD32E-7571-4B39-BD3B-53029A1C50F2}" presName="cycle" presStyleCnt="0"/>
      <dgm:spPr/>
    </dgm:pt>
    <dgm:pt modelId="{6967B7E7-5BF5-4103-BCB7-B536FADB78B4}" type="pres">
      <dgm:prSet presAssocID="{1C4BD32E-7571-4B39-BD3B-53029A1C50F2}" presName="srcNode" presStyleLbl="node1" presStyleIdx="0" presStyleCnt="6"/>
      <dgm:spPr/>
    </dgm:pt>
    <dgm:pt modelId="{5381BAA7-EF6F-454E-A5F4-6AA24E1648B7}" type="pres">
      <dgm:prSet presAssocID="{1C4BD32E-7571-4B39-BD3B-53029A1C50F2}" presName="conn" presStyleLbl="parChTrans1D2" presStyleIdx="0" presStyleCnt="1"/>
      <dgm:spPr/>
      <dgm:t>
        <a:bodyPr/>
        <a:lstStyle/>
        <a:p>
          <a:endParaRPr lang="ru-RU"/>
        </a:p>
      </dgm:t>
    </dgm:pt>
    <dgm:pt modelId="{BCCC72B3-E7D4-495B-8F1C-61A1C81D1794}" type="pres">
      <dgm:prSet presAssocID="{1C4BD32E-7571-4B39-BD3B-53029A1C50F2}" presName="extraNode" presStyleLbl="node1" presStyleIdx="0" presStyleCnt="6"/>
      <dgm:spPr/>
    </dgm:pt>
    <dgm:pt modelId="{6900725A-2F9E-4567-99D7-A68E655B84EA}" type="pres">
      <dgm:prSet presAssocID="{1C4BD32E-7571-4B39-BD3B-53029A1C50F2}" presName="dstNode" presStyleLbl="node1" presStyleIdx="0" presStyleCnt="6"/>
      <dgm:spPr/>
    </dgm:pt>
    <dgm:pt modelId="{A3E444A1-8571-48B3-B453-F6E45FCD711F}" type="pres">
      <dgm:prSet presAssocID="{1F9A3D75-E200-458A-AE70-8CA38E5FA3D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284AC-CB8C-4990-8A43-17CDBCCE2E55}" type="pres">
      <dgm:prSet presAssocID="{1F9A3D75-E200-458A-AE70-8CA38E5FA3D1}" presName="accent_1" presStyleCnt="0"/>
      <dgm:spPr/>
    </dgm:pt>
    <dgm:pt modelId="{026DF438-BE6A-4A01-AD25-95E6928C4950}" type="pres">
      <dgm:prSet presAssocID="{1F9A3D75-E200-458A-AE70-8CA38E5FA3D1}" presName="accentRepeatNode" presStyleLbl="solidFgAcc1" presStyleIdx="0" presStyleCnt="6" custLinFactNeighborX="2008" custLinFactNeighborY="769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E2914427-D623-4E63-8EA9-0DA1569E24CF}" type="pres">
      <dgm:prSet presAssocID="{D14FE661-9454-40DD-9CCB-2ED8DC0FFAC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0958-1423-498C-87F2-10EFBAAFF6F6}" type="pres">
      <dgm:prSet presAssocID="{D14FE661-9454-40DD-9CCB-2ED8DC0FFAC1}" presName="accent_2" presStyleCnt="0"/>
      <dgm:spPr/>
    </dgm:pt>
    <dgm:pt modelId="{B2EF982D-15D4-4BA0-B505-7FAD589BE848}" type="pres">
      <dgm:prSet presAssocID="{D14FE661-9454-40DD-9CCB-2ED8DC0FFAC1}" presName="accentRepeatNode" presStyleLbl="solidFgAcc1" presStyleIdx="1" presStyleCnt="6"/>
      <dgm:spPr>
        <a:solidFill>
          <a:schemeClr val="tx2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</dgm:pt>
    <dgm:pt modelId="{5410909F-251C-449A-AEEF-BDE5488EE3D4}" type="pres">
      <dgm:prSet presAssocID="{33E1905B-AE1B-42EC-AB2B-97F944AEC42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4C07-05E5-4918-871E-3F4727DF75DE}" type="pres">
      <dgm:prSet presAssocID="{33E1905B-AE1B-42EC-AB2B-97F944AEC42E}" presName="accent_3" presStyleCnt="0"/>
      <dgm:spPr/>
    </dgm:pt>
    <dgm:pt modelId="{B49E3DD8-848E-4280-9094-388262EE2403}" type="pres">
      <dgm:prSet presAssocID="{33E1905B-AE1B-42EC-AB2B-97F944AEC42E}" presName="accentRepeatNode" presStyleLbl="solidFgAcc1" presStyleIdx="2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4DEAD4AB-5352-4AE2-886F-970A9B6938BF}" type="pres">
      <dgm:prSet presAssocID="{4F144ACB-5505-483D-9E30-6F5457D0AD23}" presName="text_4" presStyleLbl="node1" presStyleIdx="3" presStyleCnt="6" custScaleY="131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F8A58-CD2F-4686-BC5D-E69A64606984}" type="pres">
      <dgm:prSet presAssocID="{4F144ACB-5505-483D-9E30-6F5457D0AD23}" presName="accent_4" presStyleCnt="0"/>
      <dgm:spPr/>
    </dgm:pt>
    <dgm:pt modelId="{DAAC4D13-6CE2-4F0F-8CF3-F74C26728946}" type="pres">
      <dgm:prSet presAssocID="{4F144ACB-5505-483D-9E30-6F5457D0AD23}" presName="accentRepeatNode" presStyleLbl="solidFgAcc1" presStyleIdx="3" presStyleCnt="6"/>
      <dgm:spPr/>
    </dgm:pt>
    <dgm:pt modelId="{1D16A3BF-35B6-4853-B062-4ADB935C1DEF}" type="pres">
      <dgm:prSet presAssocID="{12144CA2-1AF9-464C-95FB-6E96C8D7A42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0967-0650-4356-B2E2-10FA9321957D}" type="pres">
      <dgm:prSet presAssocID="{12144CA2-1AF9-464C-95FB-6E96C8D7A42F}" presName="accent_5" presStyleCnt="0"/>
      <dgm:spPr/>
    </dgm:pt>
    <dgm:pt modelId="{5D3728E9-9A68-4D62-8EB8-B5F5E36B7594}" type="pres">
      <dgm:prSet presAssocID="{12144CA2-1AF9-464C-95FB-6E96C8D7A42F}" presName="accentRepeatNode" presStyleLbl="solidFgAcc1" presStyleIdx="4" presStyleCnt="6"/>
      <dgm:spPr/>
    </dgm:pt>
    <dgm:pt modelId="{A84FDF8E-0F68-472B-AB10-D13C93953164}" type="pres">
      <dgm:prSet presAssocID="{7984B9B1-CDF2-47EA-94E7-06815D1BB3C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625C3-2899-49F7-B744-23F7EA038BBD}" type="pres">
      <dgm:prSet presAssocID="{7984B9B1-CDF2-47EA-94E7-06815D1BB3C0}" presName="accent_6" presStyleCnt="0"/>
      <dgm:spPr/>
    </dgm:pt>
    <dgm:pt modelId="{942EB9DB-FB1B-41B0-AF92-07DD00F13D15}" type="pres">
      <dgm:prSet presAssocID="{7984B9B1-CDF2-47EA-94E7-06815D1BB3C0}" presName="accentRepeatNode" presStyleLbl="solidFgAcc1" presStyleIdx="5" presStyleCnt="6"/>
      <dgm:spPr/>
    </dgm:pt>
  </dgm:ptLst>
  <dgm:cxnLst>
    <dgm:cxn modelId="{5D9D1521-5798-426E-B747-769A9934BADC}" srcId="{1C4BD32E-7571-4B39-BD3B-53029A1C50F2}" destId="{4F144ACB-5505-483D-9E30-6F5457D0AD23}" srcOrd="3" destOrd="0" parTransId="{BC487403-0E1A-4974-9342-9E095930C8EC}" sibTransId="{5E6CF736-4F6A-4DB9-8438-7C0D5347B66F}"/>
    <dgm:cxn modelId="{C7C46091-6E8D-4EDA-9B40-967327F0DE26}" type="presOf" srcId="{7984B9B1-CDF2-47EA-94E7-06815D1BB3C0}" destId="{A84FDF8E-0F68-472B-AB10-D13C93953164}" srcOrd="0" destOrd="0" presId="urn:microsoft.com/office/officeart/2008/layout/VerticalCurvedList"/>
    <dgm:cxn modelId="{CA624070-739E-4415-83ED-7A4D86C3B2FB}" type="presOf" srcId="{D14FE661-9454-40DD-9CCB-2ED8DC0FFAC1}" destId="{E2914427-D623-4E63-8EA9-0DA1569E24CF}" srcOrd="0" destOrd="0" presId="urn:microsoft.com/office/officeart/2008/layout/VerticalCurvedList"/>
    <dgm:cxn modelId="{42EA6DA5-7D9F-43C7-B857-8F1AE4B61FBD}" srcId="{1C4BD32E-7571-4B39-BD3B-53029A1C50F2}" destId="{7984B9B1-CDF2-47EA-94E7-06815D1BB3C0}" srcOrd="5" destOrd="0" parTransId="{BE30C9F7-52B7-4272-AC32-5EC8AF035629}" sibTransId="{27778BC7-2456-49F5-BADE-2D237E21E546}"/>
    <dgm:cxn modelId="{239696CF-0C92-4BC7-BF8C-6AF51AA1B113}" type="presOf" srcId="{1F9A3D75-E200-458A-AE70-8CA38E5FA3D1}" destId="{A3E444A1-8571-48B3-B453-F6E45FCD711F}" srcOrd="0" destOrd="0" presId="urn:microsoft.com/office/officeart/2008/layout/VerticalCurvedList"/>
    <dgm:cxn modelId="{0BC55D96-DC3F-4860-B4D5-2EF60FDAD5C2}" srcId="{1C4BD32E-7571-4B39-BD3B-53029A1C50F2}" destId="{1F9A3D75-E200-458A-AE70-8CA38E5FA3D1}" srcOrd="0" destOrd="0" parTransId="{11625441-88C5-473F-8D66-17DEFEAF5F7D}" sibTransId="{CCD10112-D34C-4363-9D06-F62E2634B8D3}"/>
    <dgm:cxn modelId="{9F44FE97-E193-4B6F-B885-84D5A12815B1}" srcId="{1C4BD32E-7571-4B39-BD3B-53029A1C50F2}" destId="{33E1905B-AE1B-42EC-AB2B-97F944AEC42E}" srcOrd="2" destOrd="0" parTransId="{A6DAA0ED-EA0E-4316-9783-95BAEB28A1FE}" sibTransId="{B8072F32-C3DD-4109-8D65-6F7BB264826D}"/>
    <dgm:cxn modelId="{BC137FCB-FE99-470A-B23C-FB2C6AB7CEA5}" type="presOf" srcId="{33E1905B-AE1B-42EC-AB2B-97F944AEC42E}" destId="{5410909F-251C-449A-AEEF-BDE5488EE3D4}" srcOrd="0" destOrd="0" presId="urn:microsoft.com/office/officeart/2008/layout/VerticalCurvedList"/>
    <dgm:cxn modelId="{A27494D3-BFC9-4EB0-A3CC-EDA11AF3B681}" type="presOf" srcId="{12144CA2-1AF9-464C-95FB-6E96C8D7A42F}" destId="{1D16A3BF-35B6-4853-B062-4ADB935C1DEF}" srcOrd="0" destOrd="0" presId="urn:microsoft.com/office/officeart/2008/layout/VerticalCurvedList"/>
    <dgm:cxn modelId="{DCD4B084-CEC3-4A33-8C80-66526946F54E}" type="presOf" srcId="{1C4BD32E-7571-4B39-BD3B-53029A1C50F2}" destId="{006D3B1A-52B4-411A-811B-C5A63D23CD3F}" srcOrd="0" destOrd="0" presId="urn:microsoft.com/office/officeart/2008/layout/VerticalCurvedList"/>
    <dgm:cxn modelId="{2DAC4FF7-2547-45F5-A72C-6016A522EDA6}" type="presOf" srcId="{CCD10112-D34C-4363-9D06-F62E2634B8D3}" destId="{5381BAA7-EF6F-454E-A5F4-6AA24E1648B7}" srcOrd="0" destOrd="0" presId="urn:microsoft.com/office/officeart/2008/layout/VerticalCurvedList"/>
    <dgm:cxn modelId="{6B3E3A1A-63CF-4C62-A59B-538A4D1822BA}" type="presOf" srcId="{4F144ACB-5505-483D-9E30-6F5457D0AD23}" destId="{4DEAD4AB-5352-4AE2-886F-970A9B6938BF}" srcOrd="0" destOrd="0" presId="urn:microsoft.com/office/officeart/2008/layout/VerticalCurvedList"/>
    <dgm:cxn modelId="{ADB13079-9B7C-4E45-A213-A9E3E9CE1861}" srcId="{1C4BD32E-7571-4B39-BD3B-53029A1C50F2}" destId="{12144CA2-1AF9-464C-95FB-6E96C8D7A42F}" srcOrd="4" destOrd="0" parTransId="{E2DA083F-8486-4EE2-923D-60CA11AEAD3A}" sibTransId="{CCCEFD97-560F-4626-8F6D-3E81F0EED4E8}"/>
    <dgm:cxn modelId="{8B1007C7-421E-4677-99EC-216EAE901284}" srcId="{1C4BD32E-7571-4B39-BD3B-53029A1C50F2}" destId="{D14FE661-9454-40DD-9CCB-2ED8DC0FFAC1}" srcOrd="1" destOrd="0" parTransId="{22EC019E-E429-4727-82B8-7BF1885CCF07}" sibTransId="{735423C9-04D4-4133-A0F2-784D551AF7F3}"/>
    <dgm:cxn modelId="{AD156301-9C3B-4D31-8078-CD796ED14FF9}" type="presParOf" srcId="{006D3B1A-52B4-411A-811B-C5A63D23CD3F}" destId="{F1875AE7-F371-4179-8AF2-7B80E57139E6}" srcOrd="0" destOrd="0" presId="urn:microsoft.com/office/officeart/2008/layout/VerticalCurvedList"/>
    <dgm:cxn modelId="{A50B9762-6A9F-4FD5-A3A6-BE2F63E1311F}" type="presParOf" srcId="{F1875AE7-F371-4179-8AF2-7B80E57139E6}" destId="{AE9899D6-D9EE-4F43-AB4E-0E6C9F3912CB}" srcOrd="0" destOrd="0" presId="urn:microsoft.com/office/officeart/2008/layout/VerticalCurvedList"/>
    <dgm:cxn modelId="{AAB56D40-2F30-4F4B-87D8-84ED783C44FB}" type="presParOf" srcId="{AE9899D6-D9EE-4F43-AB4E-0E6C9F3912CB}" destId="{6967B7E7-5BF5-4103-BCB7-B536FADB78B4}" srcOrd="0" destOrd="0" presId="urn:microsoft.com/office/officeart/2008/layout/VerticalCurvedList"/>
    <dgm:cxn modelId="{B6CDAA2C-B440-43AC-B6D1-2991852B17C6}" type="presParOf" srcId="{AE9899D6-D9EE-4F43-AB4E-0E6C9F3912CB}" destId="{5381BAA7-EF6F-454E-A5F4-6AA24E1648B7}" srcOrd="1" destOrd="0" presId="urn:microsoft.com/office/officeart/2008/layout/VerticalCurvedList"/>
    <dgm:cxn modelId="{50A2AFCE-2C7C-4B99-876F-3714FC10A66B}" type="presParOf" srcId="{AE9899D6-D9EE-4F43-AB4E-0E6C9F3912CB}" destId="{BCCC72B3-E7D4-495B-8F1C-61A1C81D1794}" srcOrd="2" destOrd="0" presId="urn:microsoft.com/office/officeart/2008/layout/VerticalCurvedList"/>
    <dgm:cxn modelId="{651C6732-99B2-452B-B46A-F6CF2D3EC5E8}" type="presParOf" srcId="{AE9899D6-D9EE-4F43-AB4E-0E6C9F3912CB}" destId="{6900725A-2F9E-4567-99D7-A68E655B84EA}" srcOrd="3" destOrd="0" presId="urn:microsoft.com/office/officeart/2008/layout/VerticalCurvedList"/>
    <dgm:cxn modelId="{A74CE44B-8CAC-43B1-8E86-210807ACF863}" type="presParOf" srcId="{F1875AE7-F371-4179-8AF2-7B80E57139E6}" destId="{A3E444A1-8571-48B3-B453-F6E45FCD711F}" srcOrd="1" destOrd="0" presId="urn:microsoft.com/office/officeart/2008/layout/VerticalCurvedList"/>
    <dgm:cxn modelId="{D9AFF599-CB9E-4A85-B8C7-AF91136D9547}" type="presParOf" srcId="{F1875AE7-F371-4179-8AF2-7B80E57139E6}" destId="{207284AC-CB8C-4990-8A43-17CDBCCE2E55}" srcOrd="2" destOrd="0" presId="urn:microsoft.com/office/officeart/2008/layout/VerticalCurvedList"/>
    <dgm:cxn modelId="{8140E583-D73E-4F60-9E97-9314B2FF4D6F}" type="presParOf" srcId="{207284AC-CB8C-4990-8A43-17CDBCCE2E55}" destId="{026DF438-BE6A-4A01-AD25-95E6928C4950}" srcOrd="0" destOrd="0" presId="urn:microsoft.com/office/officeart/2008/layout/VerticalCurvedList"/>
    <dgm:cxn modelId="{39B814D9-0A0F-4EFD-AA4D-43022D9D9FDA}" type="presParOf" srcId="{F1875AE7-F371-4179-8AF2-7B80E57139E6}" destId="{E2914427-D623-4E63-8EA9-0DA1569E24CF}" srcOrd="3" destOrd="0" presId="urn:microsoft.com/office/officeart/2008/layout/VerticalCurvedList"/>
    <dgm:cxn modelId="{4ADF5E72-DFC2-430B-A9A2-68D9A256589F}" type="presParOf" srcId="{F1875AE7-F371-4179-8AF2-7B80E57139E6}" destId="{3C3D0958-1423-498C-87F2-10EFBAAFF6F6}" srcOrd="4" destOrd="0" presId="urn:microsoft.com/office/officeart/2008/layout/VerticalCurvedList"/>
    <dgm:cxn modelId="{C55F9626-0816-42D8-AF50-3B6150C9AC89}" type="presParOf" srcId="{3C3D0958-1423-498C-87F2-10EFBAAFF6F6}" destId="{B2EF982D-15D4-4BA0-B505-7FAD589BE848}" srcOrd="0" destOrd="0" presId="urn:microsoft.com/office/officeart/2008/layout/VerticalCurvedList"/>
    <dgm:cxn modelId="{98FA2406-EC14-4C60-89AF-879AD168028B}" type="presParOf" srcId="{F1875AE7-F371-4179-8AF2-7B80E57139E6}" destId="{5410909F-251C-449A-AEEF-BDE5488EE3D4}" srcOrd="5" destOrd="0" presId="urn:microsoft.com/office/officeart/2008/layout/VerticalCurvedList"/>
    <dgm:cxn modelId="{ACB2F11A-B2DF-4B91-A0F2-96FE4234B114}" type="presParOf" srcId="{F1875AE7-F371-4179-8AF2-7B80E57139E6}" destId="{89824C07-05E5-4918-871E-3F4727DF75DE}" srcOrd="6" destOrd="0" presId="urn:microsoft.com/office/officeart/2008/layout/VerticalCurvedList"/>
    <dgm:cxn modelId="{4B1FA462-FCB4-42BC-B5B8-2F8B5B32D6FA}" type="presParOf" srcId="{89824C07-05E5-4918-871E-3F4727DF75DE}" destId="{B49E3DD8-848E-4280-9094-388262EE2403}" srcOrd="0" destOrd="0" presId="urn:microsoft.com/office/officeart/2008/layout/VerticalCurvedList"/>
    <dgm:cxn modelId="{5120F4FE-1F6E-436D-B03E-87B697743C4A}" type="presParOf" srcId="{F1875AE7-F371-4179-8AF2-7B80E57139E6}" destId="{4DEAD4AB-5352-4AE2-886F-970A9B6938BF}" srcOrd="7" destOrd="0" presId="urn:microsoft.com/office/officeart/2008/layout/VerticalCurvedList"/>
    <dgm:cxn modelId="{3456D844-108C-4E4B-95C0-456FA54AA0FD}" type="presParOf" srcId="{F1875AE7-F371-4179-8AF2-7B80E57139E6}" destId="{728F8A58-CD2F-4686-BC5D-E69A64606984}" srcOrd="8" destOrd="0" presId="urn:microsoft.com/office/officeart/2008/layout/VerticalCurvedList"/>
    <dgm:cxn modelId="{5792EE74-BC73-4AFB-B993-D72D2A2EDE1B}" type="presParOf" srcId="{728F8A58-CD2F-4686-BC5D-E69A64606984}" destId="{DAAC4D13-6CE2-4F0F-8CF3-F74C26728946}" srcOrd="0" destOrd="0" presId="urn:microsoft.com/office/officeart/2008/layout/VerticalCurvedList"/>
    <dgm:cxn modelId="{7B25FFA2-FB73-4115-99C2-49F5B7D7714F}" type="presParOf" srcId="{F1875AE7-F371-4179-8AF2-7B80E57139E6}" destId="{1D16A3BF-35B6-4853-B062-4ADB935C1DEF}" srcOrd="9" destOrd="0" presId="urn:microsoft.com/office/officeart/2008/layout/VerticalCurvedList"/>
    <dgm:cxn modelId="{00522FE3-57F7-4A31-BB16-1D4310FF1841}" type="presParOf" srcId="{F1875AE7-F371-4179-8AF2-7B80E57139E6}" destId="{D98F0967-0650-4356-B2E2-10FA9321957D}" srcOrd="10" destOrd="0" presId="urn:microsoft.com/office/officeart/2008/layout/VerticalCurvedList"/>
    <dgm:cxn modelId="{8D848F1A-6B6A-4024-9DBD-B23E24135AB6}" type="presParOf" srcId="{D98F0967-0650-4356-B2E2-10FA9321957D}" destId="{5D3728E9-9A68-4D62-8EB8-B5F5E36B7594}" srcOrd="0" destOrd="0" presId="urn:microsoft.com/office/officeart/2008/layout/VerticalCurvedList"/>
    <dgm:cxn modelId="{C7C0C0D1-5C4D-49A4-8D89-933B2903E2A3}" type="presParOf" srcId="{F1875AE7-F371-4179-8AF2-7B80E57139E6}" destId="{A84FDF8E-0F68-472B-AB10-D13C93953164}" srcOrd="11" destOrd="0" presId="urn:microsoft.com/office/officeart/2008/layout/VerticalCurvedList"/>
    <dgm:cxn modelId="{0306C0C2-D732-4872-841D-BD3DE3653D87}" type="presParOf" srcId="{F1875AE7-F371-4179-8AF2-7B80E57139E6}" destId="{24D625C3-2899-49F7-B744-23F7EA038BBD}" srcOrd="12" destOrd="0" presId="urn:microsoft.com/office/officeart/2008/layout/VerticalCurvedList"/>
    <dgm:cxn modelId="{663A3BA2-AE8F-484B-A67F-957BC87F15BF}" type="presParOf" srcId="{24D625C3-2899-49F7-B744-23F7EA038BBD}" destId="{942EB9DB-FB1B-41B0-AF92-07DD00F13D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46FFD-D040-4B7D-B406-59F92F3DA8C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3C7A6C-0AF7-471F-B549-4D57869CF943}">
      <dgm:prSet phldrT="[Текст]" custT="1"/>
      <dgm:spPr/>
      <dgm:t>
        <a:bodyPr/>
        <a:lstStyle/>
        <a:p>
          <a:pPr algn="just"/>
          <a:r>
            <a:rPr lang="ru-RU" sz="1600" dirty="0" smtClean="0"/>
            <a:t>Обогащать, активизировать словарь детей, совершенствовать диалогическую </a:t>
          </a:r>
          <a:r>
            <a:rPr lang="ru-RU" sz="1600" dirty="0" smtClean="0"/>
            <a:t>речь</a:t>
          </a:r>
          <a:endParaRPr lang="ru-RU" sz="1600" dirty="0"/>
        </a:p>
      </dgm:t>
    </dgm:pt>
    <dgm:pt modelId="{4CBFEB36-2A71-4AD0-9402-5A26F396BEC7}" type="parTrans" cxnId="{EFCDDE47-86DE-49A3-AE52-344F3372D442}">
      <dgm:prSet/>
      <dgm:spPr/>
      <dgm:t>
        <a:bodyPr/>
        <a:lstStyle/>
        <a:p>
          <a:endParaRPr lang="ru-RU"/>
        </a:p>
      </dgm:t>
    </dgm:pt>
    <dgm:pt modelId="{74B5B647-B99B-4C4B-B5CB-F2E05D60FA84}" type="sibTrans" cxnId="{EFCDDE47-86DE-49A3-AE52-344F3372D442}">
      <dgm:prSet/>
      <dgm:spPr/>
      <dgm:t>
        <a:bodyPr/>
        <a:lstStyle/>
        <a:p>
          <a:endParaRPr lang="ru-RU"/>
        </a:p>
      </dgm:t>
    </dgm:pt>
    <dgm:pt modelId="{C77294F5-459B-4DE4-BC81-44722933A543}">
      <dgm:prSet phldrT="[Текст]" custT="1"/>
      <dgm:spPr/>
      <dgm:t>
        <a:bodyPr/>
        <a:lstStyle/>
        <a:p>
          <a:r>
            <a:rPr lang="ru-RU" sz="1600" dirty="0" smtClean="0"/>
            <a:t>Содействовать развитию таких психических процессов, как восприятие, образное мышление, творческое воображение, </a:t>
          </a:r>
          <a:r>
            <a:rPr lang="ru-RU" sz="1600" dirty="0" smtClean="0"/>
            <a:t>память</a:t>
          </a:r>
          <a:endParaRPr lang="ru-RU" sz="1600" dirty="0"/>
        </a:p>
      </dgm:t>
    </dgm:pt>
    <dgm:pt modelId="{1310BBEA-5442-49C7-A53C-0A0132CFB38F}" type="parTrans" cxnId="{4C3DF97C-885C-4571-A6A9-FEFC41F73469}">
      <dgm:prSet/>
      <dgm:spPr/>
      <dgm:t>
        <a:bodyPr/>
        <a:lstStyle/>
        <a:p>
          <a:endParaRPr lang="ru-RU"/>
        </a:p>
      </dgm:t>
    </dgm:pt>
    <dgm:pt modelId="{40C33342-5731-460D-9CC6-8032600DC545}" type="sibTrans" cxnId="{4C3DF97C-885C-4571-A6A9-FEFC41F73469}">
      <dgm:prSet/>
      <dgm:spPr/>
      <dgm:t>
        <a:bodyPr/>
        <a:lstStyle/>
        <a:p>
          <a:endParaRPr lang="ru-RU"/>
        </a:p>
      </dgm:t>
    </dgm:pt>
    <dgm:pt modelId="{C9706923-F011-4C0E-AE15-C14AD792993F}">
      <dgm:prSet phldrT="[Текст]" custT="1"/>
      <dgm:spPr/>
      <dgm:t>
        <a:bodyPr/>
        <a:lstStyle/>
        <a:p>
          <a:pPr algn="just"/>
          <a:r>
            <a:rPr lang="ru-RU" sz="1600" dirty="0" smtClean="0"/>
            <a:t>Обеспечивать в развитии детей чувство уверенности в себе, своих силах, настойчивость в достижении целей, веру в реализацию своих </a:t>
          </a:r>
          <a:r>
            <a:rPr lang="ru-RU" sz="1600" dirty="0" smtClean="0"/>
            <a:t>возможностей</a:t>
          </a:r>
          <a:endParaRPr lang="ru-RU" sz="1600" dirty="0"/>
        </a:p>
      </dgm:t>
    </dgm:pt>
    <dgm:pt modelId="{A037A1FD-4A28-487F-86B6-8CCAD01C5612}" type="parTrans" cxnId="{ED19F25B-B0A3-4AB5-B480-2104CB49CA33}">
      <dgm:prSet/>
      <dgm:spPr/>
      <dgm:t>
        <a:bodyPr/>
        <a:lstStyle/>
        <a:p>
          <a:endParaRPr lang="ru-RU"/>
        </a:p>
      </dgm:t>
    </dgm:pt>
    <dgm:pt modelId="{B68AAC48-05D0-4658-A28F-2A79A6879C71}" type="sibTrans" cxnId="{ED19F25B-B0A3-4AB5-B480-2104CB49CA33}">
      <dgm:prSet/>
      <dgm:spPr/>
      <dgm:t>
        <a:bodyPr/>
        <a:lstStyle/>
        <a:p>
          <a:endParaRPr lang="ru-RU"/>
        </a:p>
      </dgm:t>
    </dgm:pt>
    <dgm:pt modelId="{BF781504-3B9A-4111-9115-D4E786AB45AA}">
      <dgm:prSet phldrT="[Текст]"/>
      <dgm:spPr/>
      <dgm:t>
        <a:bodyPr/>
        <a:lstStyle/>
        <a:p>
          <a:r>
            <a:rPr lang="ru-RU" dirty="0" smtClean="0"/>
            <a:t>Обеспечить развитие речевого аппарата, мимической мускулатуры, дыхательной </a:t>
          </a:r>
          <a:r>
            <a:rPr lang="ru-RU" dirty="0" smtClean="0"/>
            <a:t>системы</a:t>
          </a:r>
          <a:endParaRPr lang="ru-RU" dirty="0"/>
        </a:p>
      </dgm:t>
    </dgm:pt>
    <dgm:pt modelId="{29CCDB15-58A9-4260-92B4-A64A2D277895}" type="parTrans" cxnId="{BAB5A0DB-87A8-4A98-BCEC-5C1D1984409F}">
      <dgm:prSet/>
      <dgm:spPr/>
      <dgm:t>
        <a:bodyPr/>
        <a:lstStyle/>
        <a:p>
          <a:endParaRPr lang="ru-RU"/>
        </a:p>
      </dgm:t>
    </dgm:pt>
    <dgm:pt modelId="{F8F19E79-EB09-4962-BFDD-23FE172E908C}" type="sibTrans" cxnId="{BAB5A0DB-87A8-4A98-BCEC-5C1D1984409F}">
      <dgm:prSet/>
      <dgm:spPr/>
      <dgm:t>
        <a:bodyPr/>
        <a:lstStyle/>
        <a:p>
          <a:endParaRPr lang="ru-RU"/>
        </a:p>
      </dgm:t>
    </dgm:pt>
    <dgm:pt modelId="{64EA4680-ED1A-4D57-9939-C32057FB6F00}">
      <dgm:prSet phldrT="[Текст]" custT="1"/>
      <dgm:spPr/>
      <dgm:t>
        <a:bodyPr/>
        <a:lstStyle/>
        <a:p>
          <a:r>
            <a:rPr lang="ru-RU" sz="1600" dirty="0" smtClean="0"/>
            <a:t>Пробудить чувства доброжелательного отношения, желания общаться друг с другом, умения вести себя в коллективе </a:t>
          </a:r>
          <a:r>
            <a:rPr lang="ru-RU" sz="1600" dirty="0" smtClean="0"/>
            <a:t>сверстников</a:t>
          </a:r>
          <a:endParaRPr lang="ru-RU" sz="1600" dirty="0"/>
        </a:p>
      </dgm:t>
    </dgm:pt>
    <dgm:pt modelId="{39D3424C-9E68-44B8-8E04-F9CFB230A44B}" type="parTrans" cxnId="{5279028F-978F-4FD4-9CA7-FEA24F80EB9D}">
      <dgm:prSet/>
      <dgm:spPr/>
      <dgm:t>
        <a:bodyPr/>
        <a:lstStyle/>
        <a:p>
          <a:endParaRPr lang="ru-RU"/>
        </a:p>
      </dgm:t>
    </dgm:pt>
    <dgm:pt modelId="{18093849-039D-4F62-9410-199034270568}" type="sibTrans" cxnId="{5279028F-978F-4FD4-9CA7-FEA24F80EB9D}">
      <dgm:prSet/>
      <dgm:spPr/>
      <dgm:t>
        <a:bodyPr/>
        <a:lstStyle/>
        <a:p>
          <a:endParaRPr lang="ru-RU"/>
        </a:p>
      </dgm:t>
    </dgm:pt>
    <dgm:pt modelId="{DAA67196-773F-4587-8D5B-C94AE62EC417}" type="pres">
      <dgm:prSet presAssocID="{7FC46FFD-D040-4B7D-B406-59F92F3DA8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BC693-F436-43F0-9AFC-F486B615FD1C}" type="pres">
      <dgm:prSet presAssocID="{273C7A6C-0AF7-471F-B549-4D57869CF943}" presName="composite" presStyleCnt="0"/>
      <dgm:spPr/>
    </dgm:pt>
    <dgm:pt modelId="{AE938C00-0180-42A2-BE33-B2A5FEE5B292}" type="pres">
      <dgm:prSet presAssocID="{273C7A6C-0AF7-471F-B549-4D57869CF943}" presName="rect1" presStyleLbl="trAlignAcc1" presStyleIdx="0" presStyleCnt="5" custScaleX="97396" custScaleY="92476" custLinFactNeighborX="-2449" custLinFactNeighborY="-2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023E3-A4CD-42AB-9C21-2E9FA80EED03}" type="pres">
      <dgm:prSet presAssocID="{273C7A6C-0AF7-471F-B549-4D57869CF943}" presName="rect2" presStyleLbl="fgImgPlace1" presStyleIdx="0" presStyleCnt="5" custLinFactNeighborX="-16658" custLinFactNeighborY="-640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D68BEBBB-4C6C-44C3-85CB-69F5628CE2BD}" type="pres">
      <dgm:prSet presAssocID="{74B5B647-B99B-4C4B-B5CB-F2E05D60FA84}" presName="sibTrans" presStyleCnt="0"/>
      <dgm:spPr/>
    </dgm:pt>
    <dgm:pt modelId="{57636EC3-0DA6-4A50-84EA-58B73E830D3E}" type="pres">
      <dgm:prSet presAssocID="{C77294F5-459B-4DE4-BC81-44722933A543}" presName="composite" presStyleCnt="0"/>
      <dgm:spPr/>
    </dgm:pt>
    <dgm:pt modelId="{AEFA6274-0A1D-4AA8-8CDA-CBAB69486D1B}" type="pres">
      <dgm:prSet presAssocID="{C77294F5-459B-4DE4-BC81-44722933A543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CB9A-5950-4037-B6ED-5C17E4F7C942}" type="pres">
      <dgm:prSet presAssocID="{C77294F5-459B-4DE4-BC81-44722933A543}" presName="rect2" presStyleLbl="fgImgPlace1" presStyleIdx="1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F77F86F8-582B-48BB-A7FA-398480D6D332}" type="pres">
      <dgm:prSet presAssocID="{40C33342-5731-460D-9CC6-8032600DC545}" presName="sibTrans" presStyleCnt="0"/>
      <dgm:spPr/>
    </dgm:pt>
    <dgm:pt modelId="{A39411AA-C87D-4640-9881-D330B567DC82}" type="pres">
      <dgm:prSet presAssocID="{C9706923-F011-4C0E-AE15-C14AD792993F}" presName="composite" presStyleCnt="0"/>
      <dgm:spPr/>
    </dgm:pt>
    <dgm:pt modelId="{6BC43C60-31BF-4D71-833F-DDF9411F72F1}" type="pres">
      <dgm:prSet presAssocID="{C9706923-F011-4C0E-AE15-C14AD792993F}" presName="rect1" presStyleLbl="trAlignAcc1" presStyleIdx="2" presStyleCnt="5" custScaleX="100902" custScaleY="127775" custLinFactNeighborX="59" custLinFactNeighborY="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410C2-3718-4043-A63C-EA39BEB1EB8D}" type="pres">
      <dgm:prSet presAssocID="{C9706923-F011-4C0E-AE15-C14AD792993F}" presName="rect2" presStyleLbl="fgImgPlace1" presStyleIdx="2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8BC41B8A-1576-41F3-BB10-C6875B069DB5}" type="pres">
      <dgm:prSet presAssocID="{B68AAC48-05D0-4658-A28F-2A79A6879C71}" presName="sibTrans" presStyleCnt="0"/>
      <dgm:spPr/>
    </dgm:pt>
    <dgm:pt modelId="{63D1C2A2-225C-49B0-AFA6-DFC4D45BDCDF}" type="pres">
      <dgm:prSet presAssocID="{BF781504-3B9A-4111-9115-D4E786AB45AA}" presName="composite" presStyleCnt="0"/>
      <dgm:spPr/>
    </dgm:pt>
    <dgm:pt modelId="{CF3E141C-DC63-47E7-8003-6C9A5B1FB039}" type="pres">
      <dgm:prSet presAssocID="{BF781504-3B9A-4111-9115-D4E786AB45AA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8407F-33E2-4387-988E-21425CDECF88}" type="pres">
      <dgm:prSet presAssocID="{BF781504-3B9A-4111-9115-D4E786AB45AA}" presName="rect2" presStyleLbl="fgImgPlace1" presStyleIdx="3" presStyleCnt="5" custLinFactNeighborX="-4243" custLinFactNeighborY="-165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AF9E0AE5-A657-4563-B6EF-63A4C586E722}" type="pres">
      <dgm:prSet presAssocID="{F8F19E79-EB09-4962-BFDD-23FE172E908C}" presName="sibTrans" presStyleCnt="0"/>
      <dgm:spPr/>
    </dgm:pt>
    <dgm:pt modelId="{68380FE5-F0AC-4570-BCD4-FF2761B681C4}" type="pres">
      <dgm:prSet presAssocID="{64EA4680-ED1A-4D57-9939-C32057FB6F00}" presName="composite" presStyleCnt="0"/>
      <dgm:spPr/>
    </dgm:pt>
    <dgm:pt modelId="{00211368-B97D-4FCD-BA70-62301B03B189}" type="pres">
      <dgm:prSet presAssocID="{64EA4680-ED1A-4D57-9939-C32057FB6F00}" presName="rect1" presStyleLbl="trAlignAcc1" presStyleIdx="4" presStyleCnt="5" custScaleY="131948" custLinFactNeighborX="-55771" custLinFactNeighborY="21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98FF5-E62D-4F55-B29F-6529205B2108}" type="pres">
      <dgm:prSet presAssocID="{64EA4680-ED1A-4D57-9939-C32057FB6F00}" presName="rect2" presStyleLbl="fgImgPlace1" presStyleIdx="4" presStyleCnt="5" custLinFactX="-100000" custLinFactNeighborX="-154957" custLinFactNeighborY="578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5BE40988-A026-48A9-A85D-1B5820642043}" type="presOf" srcId="{7FC46FFD-D040-4B7D-B406-59F92F3DA8C5}" destId="{DAA67196-773F-4587-8D5B-C94AE62EC417}" srcOrd="0" destOrd="0" presId="urn:microsoft.com/office/officeart/2008/layout/PictureStrips"/>
    <dgm:cxn modelId="{ED19F25B-B0A3-4AB5-B480-2104CB49CA33}" srcId="{7FC46FFD-D040-4B7D-B406-59F92F3DA8C5}" destId="{C9706923-F011-4C0E-AE15-C14AD792993F}" srcOrd="2" destOrd="0" parTransId="{A037A1FD-4A28-487F-86B6-8CCAD01C5612}" sibTransId="{B68AAC48-05D0-4658-A28F-2A79A6879C71}"/>
    <dgm:cxn modelId="{5279028F-978F-4FD4-9CA7-FEA24F80EB9D}" srcId="{7FC46FFD-D040-4B7D-B406-59F92F3DA8C5}" destId="{64EA4680-ED1A-4D57-9939-C32057FB6F00}" srcOrd="4" destOrd="0" parTransId="{39D3424C-9E68-44B8-8E04-F9CFB230A44B}" sibTransId="{18093849-039D-4F62-9410-199034270568}"/>
    <dgm:cxn modelId="{75A057E5-BCBD-4ED1-8A05-F720617304C8}" type="presOf" srcId="{BF781504-3B9A-4111-9115-D4E786AB45AA}" destId="{CF3E141C-DC63-47E7-8003-6C9A5B1FB039}" srcOrd="0" destOrd="0" presId="urn:microsoft.com/office/officeart/2008/layout/PictureStrips"/>
    <dgm:cxn modelId="{AA0566E9-0A94-4175-9F84-3B94480B02BB}" type="presOf" srcId="{C77294F5-459B-4DE4-BC81-44722933A543}" destId="{AEFA6274-0A1D-4AA8-8CDA-CBAB69486D1B}" srcOrd="0" destOrd="0" presId="urn:microsoft.com/office/officeart/2008/layout/PictureStrips"/>
    <dgm:cxn modelId="{FE0F05F1-19E6-402A-BFFB-D78A5F5940A8}" type="presOf" srcId="{64EA4680-ED1A-4D57-9939-C32057FB6F00}" destId="{00211368-B97D-4FCD-BA70-62301B03B189}" srcOrd="0" destOrd="0" presId="urn:microsoft.com/office/officeart/2008/layout/PictureStrips"/>
    <dgm:cxn modelId="{B90FB3AC-CA41-4475-B400-9EE2FDA65AAD}" type="presOf" srcId="{C9706923-F011-4C0E-AE15-C14AD792993F}" destId="{6BC43C60-31BF-4D71-833F-DDF9411F72F1}" srcOrd="0" destOrd="0" presId="urn:microsoft.com/office/officeart/2008/layout/PictureStrips"/>
    <dgm:cxn modelId="{7DF88F6E-086A-4C4D-8544-CB06FBA93540}" type="presOf" srcId="{273C7A6C-0AF7-471F-B549-4D57869CF943}" destId="{AE938C00-0180-42A2-BE33-B2A5FEE5B292}" srcOrd="0" destOrd="0" presId="urn:microsoft.com/office/officeart/2008/layout/PictureStrips"/>
    <dgm:cxn modelId="{4C3DF97C-885C-4571-A6A9-FEFC41F73469}" srcId="{7FC46FFD-D040-4B7D-B406-59F92F3DA8C5}" destId="{C77294F5-459B-4DE4-BC81-44722933A543}" srcOrd="1" destOrd="0" parTransId="{1310BBEA-5442-49C7-A53C-0A0132CFB38F}" sibTransId="{40C33342-5731-460D-9CC6-8032600DC545}"/>
    <dgm:cxn modelId="{BAB5A0DB-87A8-4A98-BCEC-5C1D1984409F}" srcId="{7FC46FFD-D040-4B7D-B406-59F92F3DA8C5}" destId="{BF781504-3B9A-4111-9115-D4E786AB45AA}" srcOrd="3" destOrd="0" parTransId="{29CCDB15-58A9-4260-92B4-A64A2D277895}" sibTransId="{F8F19E79-EB09-4962-BFDD-23FE172E908C}"/>
    <dgm:cxn modelId="{EFCDDE47-86DE-49A3-AE52-344F3372D442}" srcId="{7FC46FFD-D040-4B7D-B406-59F92F3DA8C5}" destId="{273C7A6C-0AF7-471F-B549-4D57869CF943}" srcOrd="0" destOrd="0" parTransId="{4CBFEB36-2A71-4AD0-9402-5A26F396BEC7}" sibTransId="{74B5B647-B99B-4C4B-B5CB-F2E05D60FA84}"/>
    <dgm:cxn modelId="{20AF070C-C25D-437A-A43F-2AB167D701D5}" type="presParOf" srcId="{DAA67196-773F-4587-8D5B-C94AE62EC417}" destId="{143BC693-F436-43F0-9AFC-F486B615FD1C}" srcOrd="0" destOrd="0" presId="urn:microsoft.com/office/officeart/2008/layout/PictureStrips"/>
    <dgm:cxn modelId="{299B58AF-57A0-47A3-BA96-8472ADED29EC}" type="presParOf" srcId="{143BC693-F436-43F0-9AFC-F486B615FD1C}" destId="{AE938C00-0180-42A2-BE33-B2A5FEE5B292}" srcOrd="0" destOrd="0" presId="urn:microsoft.com/office/officeart/2008/layout/PictureStrips"/>
    <dgm:cxn modelId="{F2B94E02-2EA1-44B2-894C-3EDD0A972EAA}" type="presParOf" srcId="{143BC693-F436-43F0-9AFC-F486B615FD1C}" destId="{9BB023E3-A4CD-42AB-9C21-2E9FA80EED03}" srcOrd="1" destOrd="0" presId="urn:microsoft.com/office/officeart/2008/layout/PictureStrips"/>
    <dgm:cxn modelId="{19A6BBBC-7E6E-4C65-BF9E-C458C89B2291}" type="presParOf" srcId="{DAA67196-773F-4587-8D5B-C94AE62EC417}" destId="{D68BEBBB-4C6C-44C3-85CB-69F5628CE2BD}" srcOrd="1" destOrd="0" presId="urn:microsoft.com/office/officeart/2008/layout/PictureStrips"/>
    <dgm:cxn modelId="{04DB01C5-1AF6-4B3A-9214-30AB895CC78B}" type="presParOf" srcId="{DAA67196-773F-4587-8D5B-C94AE62EC417}" destId="{57636EC3-0DA6-4A50-84EA-58B73E830D3E}" srcOrd="2" destOrd="0" presId="urn:microsoft.com/office/officeart/2008/layout/PictureStrips"/>
    <dgm:cxn modelId="{8F245715-CF33-4720-BBA6-EBC6DD3E8ED3}" type="presParOf" srcId="{57636EC3-0DA6-4A50-84EA-58B73E830D3E}" destId="{AEFA6274-0A1D-4AA8-8CDA-CBAB69486D1B}" srcOrd="0" destOrd="0" presId="urn:microsoft.com/office/officeart/2008/layout/PictureStrips"/>
    <dgm:cxn modelId="{87D7DD69-B292-47E3-88AA-1E1AA465BCA2}" type="presParOf" srcId="{57636EC3-0DA6-4A50-84EA-58B73E830D3E}" destId="{A38DCB9A-5950-4037-B6ED-5C17E4F7C942}" srcOrd="1" destOrd="0" presId="urn:microsoft.com/office/officeart/2008/layout/PictureStrips"/>
    <dgm:cxn modelId="{B64ACCD3-A6B3-4256-899D-F0A26FFF9097}" type="presParOf" srcId="{DAA67196-773F-4587-8D5B-C94AE62EC417}" destId="{F77F86F8-582B-48BB-A7FA-398480D6D332}" srcOrd="3" destOrd="0" presId="urn:microsoft.com/office/officeart/2008/layout/PictureStrips"/>
    <dgm:cxn modelId="{F49C72F7-548F-440B-A30B-64F84E25ACE0}" type="presParOf" srcId="{DAA67196-773F-4587-8D5B-C94AE62EC417}" destId="{A39411AA-C87D-4640-9881-D330B567DC82}" srcOrd="4" destOrd="0" presId="urn:microsoft.com/office/officeart/2008/layout/PictureStrips"/>
    <dgm:cxn modelId="{A10D3873-5A2F-4C05-9B51-151F105ECB50}" type="presParOf" srcId="{A39411AA-C87D-4640-9881-D330B567DC82}" destId="{6BC43C60-31BF-4D71-833F-DDF9411F72F1}" srcOrd="0" destOrd="0" presId="urn:microsoft.com/office/officeart/2008/layout/PictureStrips"/>
    <dgm:cxn modelId="{329EE8CF-034B-4875-A7C0-D83BE1C10209}" type="presParOf" srcId="{A39411AA-C87D-4640-9881-D330B567DC82}" destId="{26B410C2-3718-4043-A63C-EA39BEB1EB8D}" srcOrd="1" destOrd="0" presId="urn:microsoft.com/office/officeart/2008/layout/PictureStrips"/>
    <dgm:cxn modelId="{B7FCFDA2-CDF2-4FCE-8AF2-73423E8FFDF1}" type="presParOf" srcId="{DAA67196-773F-4587-8D5B-C94AE62EC417}" destId="{8BC41B8A-1576-41F3-BB10-C6875B069DB5}" srcOrd="5" destOrd="0" presId="urn:microsoft.com/office/officeart/2008/layout/PictureStrips"/>
    <dgm:cxn modelId="{1BF3966B-AA10-4EEE-BE18-BE9369973528}" type="presParOf" srcId="{DAA67196-773F-4587-8D5B-C94AE62EC417}" destId="{63D1C2A2-225C-49B0-AFA6-DFC4D45BDCDF}" srcOrd="6" destOrd="0" presId="urn:microsoft.com/office/officeart/2008/layout/PictureStrips"/>
    <dgm:cxn modelId="{5BCD7CCB-286F-4739-A957-BEC29AEF5BE9}" type="presParOf" srcId="{63D1C2A2-225C-49B0-AFA6-DFC4D45BDCDF}" destId="{CF3E141C-DC63-47E7-8003-6C9A5B1FB039}" srcOrd="0" destOrd="0" presId="urn:microsoft.com/office/officeart/2008/layout/PictureStrips"/>
    <dgm:cxn modelId="{D50DEF20-2F03-42CF-95FD-CF3B6A3F2A8E}" type="presParOf" srcId="{63D1C2A2-225C-49B0-AFA6-DFC4D45BDCDF}" destId="{E398407F-33E2-4387-988E-21425CDECF88}" srcOrd="1" destOrd="0" presId="urn:microsoft.com/office/officeart/2008/layout/PictureStrips"/>
    <dgm:cxn modelId="{5E2953DA-DCB8-460F-BD7F-3FD21578CDE6}" type="presParOf" srcId="{DAA67196-773F-4587-8D5B-C94AE62EC417}" destId="{AF9E0AE5-A657-4563-B6EF-63A4C586E722}" srcOrd="7" destOrd="0" presId="urn:microsoft.com/office/officeart/2008/layout/PictureStrips"/>
    <dgm:cxn modelId="{DEA879E8-DF63-4811-A378-AF0DB746F600}" type="presParOf" srcId="{DAA67196-773F-4587-8D5B-C94AE62EC417}" destId="{68380FE5-F0AC-4570-BCD4-FF2761B681C4}" srcOrd="8" destOrd="0" presId="urn:microsoft.com/office/officeart/2008/layout/PictureStrips"/>
    <dgm:cxn modelId="{E12292B3-2289-4EFB-9EF6-75BCD5599D37}" type="presParOf" srcId="{68380FE5-F0AC-4570-BCD4-FF2761B681C4}" destId="{00211368-B97D-4FCD-BA70-62301B03B189}" srcOrd="0" destOrd="0" presId="urn:microsoft.com/office/officeart/2008/layout/PictureStrips"/>
    <dgm:cxn modelId="{21085356-DA6B-410B-A453-E87CD80FA647}" type="presParOf" srcId="{68380FE5-F0AC-4570-BCD4-FF2761B681C4}" destId="{4A598FF5-E62D-4F55-B29F-6529205B210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51D926-E509-478E-9BF0-A6294EE3BAC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0B640-E438-4A1E-913E-A741EAD42BB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Актуальность</a:t>
          </a:r>
          <a:endParaRPr lang="ru-RU" dirty="0"/>
        </a:p>
      </dgm:t>
    </dgm:pt>
    <dgm:pt modelId="{2E0A3C84-C3B0-449A-B7EC-0BB064025423}" type="parTrans" cxnId="{79118826-60D4-4E0B-B9B5-47B52B1E353D}">
      <dgm:prSet/>
      <dgm:spPr/>
      <dgm:t>
        <a:bodyPr/>
        <a:lstStyle/>
        <a:p>
          <a:endParaRPr lang="ru-RU"/>
        </a:p>
      </dgm:t>
    </dgm:pt>
    <dgm:pt modelId="{FE29D977-E996-459F-83F9-44B7829A20C6}" type="sibTrans" cxnId="{79118826-60D4-4E0B-B9B5-47B52B1E353D}">
      <dgm:prSet/>
      <dgm:spPr/>
      <dgm:t>
        <a:bodyPr/>
        <a:lstStyle/>
        <a:p>
          <a:endParaRPr lang="ru-RU"/>
        </a:p>
      </dgm:t>
    </dgm:pt>
    <dgm:pt modelId="{C2538AFE-86CD-49BF-BA42-9789A9CA05C2}">
      <dgm:prSet phldrT="[Текст]"/>
      <dgm:spPr/>
      <dgm:t>
        <a:bodyPr/>
        <a:lstStyle/>
        <a:p>
          <a:r>
            <a:rPr lang="ru-RU" dirty="0" smtClean="0"/>
            <a:t>владение речью как средством общения и </a:t>
          </a:r>
          <a:r>
            <a:rPr lang="ru-RU" dirty="0" smtClean="0"/>
            <a:t>культуры</a:t>
          </a:r>
          <a:endParaRPr lang="ru-RU" dirty="0"/>
        </a:p>
      </dgm:t>
    </dgm:pt>
    <dgm:pt modelId="{6BC94E30-E694-4E7C-BC39-6F91B76E0BAC}" type="parTrans" cxnId="{9EE08E45-EEF3-4B23-950B-7C0F6A63FEDB}">
      <dgm:prSet/>
      <dgm:spPr/>
      <dgm:t>
        <a:bodyPr/>
        <a:lstStyle/>
        <a:p>
          <a:endParaRPr lang="ru-RU"/>
        </a:p>
      </dgm:t>
    </dgm:pt>
    <dgm:pt modelId="{766D1C9A-B2DC-42DA-85CE-6DD99C0F02DF}" type="sibTrans" cxnId="{9EE08E45-EEF3-4B23-950B-7C0F6A63FEDB}">
      <dgm:prSet/>
      <dgm:spPr/>
      <dgm:t>
        <a:bodyPr/>
        <a:lstStyle/>
        <a:p>
          <a:endParaRPr lang="ru-RU"/>
        </a:p>
      </dgm:t>
    </dgm:pt>
    <dgm:pt modelId="{BA8109FC-1033-4EAA-B444-AFF6684D0EF6}">
      <dgm:prSet phldrT="[Текст]"/>
      <dgm:spPr/>
      <dgm:t>
        <a:bodyPr/>
        <a:lstStyle/>
        <a:p>
          <a:r>
            <a:rPr lang="ru-RU" dirty="0" smtClean="0"/>
            <a:t>обогащение активного </a:t>
          </a:r>
          <a:r>
            <a:rPr lang="ru-RU" dirty="0" smtClean="0"/>
            <a:t>словаря</a:t>
          </a:r>
          <a:endParaRPr lang="ru-RU" dirty="0"/>
        </a:p>
      </dgm:t>
    </dgm:pt>
    <dgm:pt modelId="{F1E995A5-80B8-4FEA-AA66-910EA4FA8DF1}" type="parTrans" cxnId="{5D4812ED-D32B-411F-BED2-1C83DE5F395D}">
      <dgm:prSet/>
      <dgm:spPr/>
      <dgm:t>
        <a:bodyPr/>
        <a:lstStyle/>
        <a:p>
          <a:endParaRPr lang="ru-RU"/>
        </a:p>
      </dgm:t>
    </dgm:pt>
    <dgm:pt modelId="{455B7C10-D2CB-4C70-9C70-DF4195F254A5}" type="sibTrans" cxnId="{5D4812ED-D32B-411F-BED2-1C83DE5F395D}">
      <dgm:prSet/>
      <dgm:spPr/>
      <dgm:t>
        <a:bodyPr/>
        <a:lstStyle/>
        <a:p>
          <a:endParaRPr lang="ru-RU"/>
        </a:p>
      </dgm:t>
    </dgm:pt>
    <dgm:pt modelId="{2C6D82FD-019C-4CAB-BA3B-6C34577A50D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ФГОС</a:t>
          </a:r>
          <a:endParaRPr lang="ru-RU" dirty="0"/>
        </a:p>
      </dgm:t>
    </dgm:pt>
    <dgm:pt modelId="{2C14172B-27FD-4AFE-9771-8F3CA48C0AE8}" type="parTrans" cxnId="{7D59F51E-BE03-45F9-AA31-2EA490391EC6}">
      <dgm:prSet/>
      <dgm:spPr/>
      <dgm:t>
        <a:bodyPr/>
        <a:lstStyle/>
        <a:p>
          <a:endParaRPr lang="ru-RU"/>
        </a:p>
      </dgm:t>
    </dgm:pt>
    <dgm:pt modelId="{C3232A31-EA14-4ABF-82F5-8F392A639B3F}" type="sibTrans" cxnId="{7D59F51E-BE03-45F9-AA31-2EA490391EC6}">
      <dgm:prSet/>
      <dgm:spPr/>
      <dgm:t>
        <a:bodyPr/>
        <a:lstStyle/>
        <a:p>
          <a:endParaRPr lang="ru-RU"/>
        </a:p>
      </dgm:t>
    </dgm:pt>
    <dgm:pt modelId="{37614E74-2986-407D-82C0-A195427E970D}">
      <dgm:prSet phldrT="[Текст]"/>
      <dgm:spPr/>
      <dgm:t>
        <a:bodyPr/>
        <a:lstStyle/>
        <a:p>
          <a:r>
            <a:rPr lang="ru-RU" dirty="0" smtClean="0"/>
            <a:t>развитие связной диалогической и монологической </a:t>
          </a:r>
          <a:r>
            <a:rPr lang="ru-RU" dirty="0" smtClean="0"/>
            <a:t>речи</a:t>
          </a:r>
          <a:endParaRPr lang="ru-RU" dirty="0"/>
        </a:p>
      </dgm:t>
    </dgm:pt>
    <dgm:pt modelId="{78D61B21-3594-4AFA-B03D-6C54BCADBFCA}" type="parTrans" cxnId="{FF059332-0EE8-41BC-A9F0-F88C00BC994E}">
      <dgm:prSet/>
      <dgm:spPr/>
      <dgm:t>
        <a:bodyPr/>
        <a:lstStyle/>
        <a:p>
          <a:endParaRPr lang="ru-RU"/>
        </a:p>
      </dgm:t>
    </dgm:pt>
    <dgm:pt modelId="{6FDECBD6-0565-4916-9526-299F826533D4}" type="sibTrans" cxnId="{FF059332-0EE8-41BC-A9F0-F88C00BC994E}">
      <dgm:prSet/>
      <dgm:spPr/>
      <dgm:t>
        <a:bodyPr/>
        <a:lstStyle/>
        <a:p>
          <a:endParaRPr lang="ru-RU"/>
        </a:p>
      </dgm:t>
    </dgm:pt>
    <dgm:pt modelId="{0212EE58-7385-47C3-ADCE-0F33A966D4B1}">
      <dgm:prSet phldrT="[Текст]"/>
      <dgm:spPr/>
      <dgm:t>
        <a:bodyPr/>
        <a:lstStyle/>
        <a:p>
          <a:r>
            <a:rPr lang="ru-RU" dirty="0" smtClean="0"/>
            <a:t>развитие звуковой и интонационной культуры </a:t>
          </a:r>
          <a:r>
            <a:rPr lang="ru-RU" dirty="0" smtClean="0"/>
            <a:t>речи</a:t>
          </a:r>
          <a:endParaRPr lang="ru-RU" dirty="0"/>
        </a:p>
      </dgm:t>
    </dgm:pt>
    <dgm:pt modelId="{E1025B59-F41E-4AD8-B1F7-4152D4643B2E}" type="parTrans" cxnId="{6DC62BF7-AB0A-4BAC-8634-98CEB01F55ED}">
      <dgm:prSet/>
      <dgm:spPr/>
      <dgm:t>
        <a:bodyPr/>
        <a:lstStyle/>
        <a:p>
          <a:endParaRPr lang="ru-RU"/>
        </a:p>
      </dgm:t>
    </dgm:pt>
    <dgm:pt modelId="{49795B6D-125C-4D12-97CE-EC6BB85498DC}" type="sibTrans" cxnId="{6DC62BF7-AB0A-4BAC-8634-98CEB01F55ED}">
      <dgm:prSet/>
      <dgm:spPr/>
      <dgm:t>
        <a:bodyPr/>
        <a:lstStyle/>
        <a:p>
          <a:endParaRPr lang="ru-RU"/>
        </a:p>
      </dgm:t>
    </dgm:pt>
    <dgm:pt modelId="{A3FBB999-FFD0-4D94-82DB-D5BC84ABE933}">
      <dgm:prSet phldrT="[Текст]"/>
      <dgm:spPr/>
      <dgm:t>
        <a:bodyPr/>
        <a:lstStyle/>
        <a:p>
          <a:r>
            <a:rPr lang="ru-RU" dirty="0" smtClean="0"/>
            <a:t>развитие речевого </a:t>
          </a:r>
          <a:r>
            <a:rPr lang="ru-RU" dirty="0" smtClean="0"/>
            <a:t>творчества</a:t>
          </a:r>
          <a:endParaRPr lang="ru-RU" dirty="0"/>
        </a:p>
      </dgm:t>
    </dgm:pt>
    <dgm:pt modelId="{0CE81C69-125C-4392-9507-BD0C899F8B3D}" type="parTrans" cxnId="{4266319A-BBD1-4CB6-A5E3-BCA905A535B0}">
      <dgm:prSet/>
      <dgm:spPr/>
      <dgm:t>
        <a:bodyPr/>
        <a:lstStyle/>
        <a:p>
          <a:endParaRPr lang="ru-RU"/>
        </a:p>
      </dgm:t>
    </dgm:pt>
    <dgm:pt modelId="{E0C25F62-FC12-4919-8878-F2F85B08C006}" type="sibTrans" cxnId="{4266319A-BBD1-4CB6-A5E3-BCA905A535B0}">
      <dgm:prSet/>
      <dgm:spPr/>
      <dgm:t>
        <a:bodyPr/>
        <a:lstStyle/>
        <a:p>
          <a:endParaRPr lang="ru-RU"/>
        </a:p>
      </dgm:t>
    </dgm:pt>
    <dgm:pt modelId="{79845128-2DBB-4392-8BFD-92FF5B091330}">
      <dgm:prSet phldrT="[Текст]"/>
      <dgm:spPr/>
      <dgm:t>
        <a:bodyPr/>
        <a:lstStyle/>
        <a:p>
          <a:r>
            <a:rPr lang="ru-RU" dirty="0" smtClean="0"/>
            <a:t>развитие книжной культуры, детской </a:t>
          </a:r>
          <a:r>
            <a:rPr lang="ru-RU" dirty="0" smtClean="0"/>
            <a:t>литературы</a:t>
          </a:r>
          <a:endParaRPr lang="ru-RU" dirty="0"/>
        </a:p>
      </dgm:t>
    </dgm:pt>
    <dgm:pt modelId="{944CB7FA-E8B4-46AB-A637-18AF3BBCCC92}" type="parTrans" cxnId="{82CAA5FC-F622-4665-A181-375D31C4A3CA}">
      <dgm:prSet/>
      <dgm:spPr/>
      <dgm:t>
        <a:bodyPr/>
        <a:lstStyle/>
        <a:p>
          <a:endParaRPr lang="ru-RU"/>
        </a:p>
      </dgm:t>
    </dgm:pt>
    <dgm:pt modelId="{212CB8D7-F91E-4A06-98FE-BB32E157F05D}" type="sibTrans" cxnId="{82CAA5FC-F622-4665-A181-375D31C4A3CA}">
      <dgm:prSet/>
      <dgm:spPr/>
      <dgm:t>
        <a:bodyPr/>
        <a:lstStyle/>
        <a:p>
          <a:endParaRPr lang="ru-RU"/>
        </a:p>
      </dgm:t>
    </dgm:pt>
    <dgm:pt modelId="{A346341C-FB48-4B94-A811-E90E2B1C3DA0}" type="pres">
      <dgm:prSet presAssocID="{6551D926-E509-478E-9BF0-A6294EE3BA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50A851-D14A-4D52-B666-44AF22532D62}" type="pres">
      <dgm:prSet presAssocID="{1B20B640-E438-4A1E-913E-A741EAD42BBD}" presName="composite" presStyleCnt="0"/>
      <dgm:spPr/>
    </dgm:pt>
    <dgm:pt modelId="{3D551115-CDA1-4411-B7EF-AEDFBD022FA5}" type="pres">
      <dgm:prSet presAssocID="{1B20B640-E438-4A1E-913E-A741EAD42BB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FA389-5132-4967-8F38-82B164838BC8}" type="pres">
      <dgm:prSet presAssocID="{1B20B640-E438-4A1E-913E-A741EAD42BBD}" presName="descendantText" presStyleLbl="alignAcc1" presStyleIdx="0" presStyleCnt="2" custScaleY="100000" custLinFactNeighborX="802" custLinFactNeighborY="-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7ED14-DF9F-41B1-9A41-EA4D6AB7E199}" type="pres">
      <dgm:prSet presAssocID="{FE29D977-E996-459F-83F9-44B7829A20C6}" presName="sp" presStyleCnt="0"/>
      <dgm:spPr/>
    </dgm:pt>
    <dgm:pt modelId="{1ED3B83E-11C5-4F8C-8614-7225AC8B7C3C}" type="pres">
      <dgm:prSet presAssocID="{2C6D82FD-019C-4CAB-BA3B-6C34577A50DD}" presName="composite" presStyleCnt="0"/>
      <dgm:spPr/>
    </dgm:pt>
    <dgm:pt modelId="{7A4CB629-496E-4D27-9C2D-3A83B9D7E02B}" type="pres">
      <dgm:prSet presAssocID="{2C6D82FD-019C-4CAB-BA3B-6C34577A50DD}" presName="parentText" presStyleLbl="alignNode1" presStyleIdx="1" presStyleCnt="2" custLinFactNeighborX="-4474" custLinFactNeighborY="-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63862-F2FC-46A1-9721-212AA5F37737}" type="pres">
      <dgm:prSet presAssocID="{2C6D82FD-019C-4CAB-BA3B-6C34577A50D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12ED-D32B-411F-BED2-1C83DE5F395D}" srcId="{1B20B640-E438-4A1E-913E-A741EAD42BBD}" destId="{BA8109FC-1033-4EAA-B444-AFF6684D0EF6}" srcOrd="1" destOrd="0" parTransId="{F1E995A5-80B8-4FEA-AA66-910EA4FA8DF1}" sibTransId="{455B7C10-D2CB-4C70-9C70-DF4195F254A5}"/>
    <dgm:cxn modelId="{4413AE5C-F5D3-44E4-8C54-A8F1D7A000C7}" type="presOf" srcId="{2C6D82FD-019C-4CAB-BA3B-6C34577A50DD}" destId="{7A4CB629-496E-4D27-9C2D-3A83B9D7E02B}" srcOrd="0" destOrd="0" presId="urn:microsoft.com/office/officeart/2005/8/layout/chevron2"/>
    <dgm:cxn modelId="{FECC0A27-2AB4-49D7-83CB-0CC0C30CAB40}" type="presOf" srcId="{37614E74-2986-407D-82C0-A195427E970D}" destId="{A8863862-F2FC-46A1-9721-212AA5F37737}" srcOrd="0" destOrd="0" presId="urn:microsoft.com/office/officeart/2005/8/layout/chevron2"/>
    <dgm:cxn modelId="{68738C12-383A-44C7-A653-6F48FA7B983B}" type="presOf" srcId="{6551D926-E509-478E-9BF0-A6294EE3BACF}" destId="{A346341C-FB48-4B94-A811-E90E2B1C3DA0}" srcOrd="0" destOrd="0" presId="urn:microsoft.com/office/officeart/2005/8/layout/chevron2"/>
    <dgm:cxn modelId="{7D59F51E-BE03-45F9-AA31-2EA490391EC6}" srcId="{6551D926-E509-478E-9BF0-A6294EE3BACF}" destId="{2C6D82FD-019C-4CAB-BA3B-6C34577A50DD}" srcOrd="1" destOrd="0" parTransId="{2C14172B-27FD-4AFE-9771-8F3CA48C0AE8}" sibTransId="{C3232A31-EA14-4ABF-82F5-8F392A639B3F}"/>
    <dgm:cxn modelId="{FF059332-0EE8-41BC-A9F0-F88C00BC994E}" srcId="{2C6D82FD-019C-4CAB-BA3B-6C34577A50DD}" destId="{37614E74-2986-407D-82C0-A195427E970D}" srcOrd="0" destOrd="0" parTransId="{78D61B21-3594-4AFA-B03D-6C54BCADBFCA}" sibTransId="{6FDECBD6-0565-4916-9526-299F826533D4}"/>
    <dgm:cxn modelId="{9EE08E45-EEF3-4B23-950B-7C0F6A63FEDB}" srcId="{1B20B640-E438-4A1E-913E-A741EAD42BBD}" destId="{C2538AFE-86CD-49BF-BA42-9789A9CA05C2}" srcOrd="0" destOrd="0" parTransId="{6BC94E30-E694-4E7C-BC39-6F91B76E0BAC}" sibTransId="{766D1C9A-B2DC-42DA-85CE-6DD99C0F02DF}"/>
    <dgm:cxn modelId="{DDD23393-F187-480F-A4EB-EA00756B9398}" type="presOf" srcId="{0212EE58-7385-47C3-ADCE-0F33A966D4B1}" destId="{A8863862-F2FC-46A1-9721-212AA5F37737}" srcOrd="0" destOrd="2" presId="urn:microsoft.com/office/officeart/2005/8/layout/chevron2"/>
    <dgm:cxn modelId="{C38DE2B3-8FA7-43D1-B119-079E198F0037}" type="presOf" srcId="{79845128-2DBB-4392-8BFD-92FF5B091330}" destId="{A8863862-F2FC-46A1-9721-212AA5F37737}" srcOrd="0" destOrd="3" presId="urn:microsoft.com/office/officeart/2005/8/layout/chevron2"/>
    <dgm:cxn modelId="{B29A214E-41CA-4FF1-BBA7-B438ACAA28AD}" type="presOf" srcId="{A3FBB999-FFD0-4D94-82DB-D5BC84ABE933}" destId="{A8863862-F2FC-46A1-9721-212AA5F37737}" srcOrd="0" destOrd="1" presId="urn:microsoft.com/office/officeart/2005/8/layout/chevron2"/>
    <dgm:cxn modelId="{4266319A-BBD1-4CB6-A5E3-BCA905A535B0}" srcId="{2C6D82FD-019C-4CAB-BA3B-6C34577A50DD}" destId="{A3FBB999-FFD0-4D94-82DB-D5BC84ABE933}" srcOrd="1" destOrd="0" parTransId="{0CE81C69-125C-4392-9507-BD0C899F8B3D}" sibTransId="{E0C25F62-FC12-4919-8878-F2F85B08C006}"/>
    <dgm:cxn modelId="{FA896125-7150-4E6C-9653-5FEAB9B9F726}" type="presOf" srcId="{BA8109FC-1033-4EAA-B444-AFF6684D0EF6}" destId="{F50FA389-5132-4967-8F38-82B164838BC8}" srcOrd="0" destOrd="1" presId="urn:microsoft.com/office/officeart/2005/8/layout/chevron2"/>
    <dgm:cxn modelId="{79118826-60D4-4E0B-B9B5-47B52B1E353D}" srcId="{6551D926-E509-478E-9BF0-A6294EE3BACF}" destId="{1B20B640-E438-4A1E-913E-A741EAD42BBD}" srcOrd="0" destOrd="0" parTransId="{2E0A3C84-C3B0-449A-B7EC-0BB064025423}" sibTransId="{FE29D977-E996-459F-83F9-44B7829A20C6}"/>
    <dgm:cxn modelId="{4259F98F-BF5E-42C8-BBB1-4438B8F8DCAC}" type="presOf" srcId="{1B20B640-E438-4A1E-913E-A741EAD42BBD}" destId="{3D551115-CDA1-4411-B7EF-AEDFBD022FA5}" srcOrd="0" destOrd="0" presId="urn:microsoft.com/office/officeart/2005/8/layout/chevron2"/>
    <dgm:cxn modelId="{842178A5-F09D-4D0B-A488-AAFD1304639C}" type="presOf" srcId="{C2538AFE-86CD-49BF-BA42-9789A9CA05C2}" destId="{F50FA389-5132-4967-8F38-82B164838BC8}" srcOrd="0" destOrd="0" presId="urn:microsoft.com/office/officeart/2005/8/layout/chevron2"/>
    <dgm:cxn modelId="{82CAA5FC-F622-4665-A181-375D31C4A3CA}" srcId="{2C6D82FD-019C-4CAB-BA3B-6C34577A50DD}" destId="{79845128-2DBB-4392-8BFD-92FF5B091330}" srcOrd="3" destOrd="0" parTransId="{944CB7FA-E8B4-46AB-A637-18AF3BBCCC92}" sibTransId="{212CB8D7-F91E-4A06-98FE-BB32E157F05D}"/>
    <dgm:cxn modelId="{6DC62BF7-AB0A-4BAC-8634-98CEB01F55ED}" srcId="{2C6D82FD-019C-4CAB-BA3B-6C34577A50DD}" destId="{0212EE58-7385-47C3-ADCE-0F33A966D4B1}" srcOrd="2" destOrd="0" parTransId="{E1025B59-F41E-4AD8-B1F7-4152D4643B2E}" sibTransId="{49795B6D-125C-4D12-97CE-EC6BB85498DC}"/>
    <dgm:cxn modelId="{E265C09D-7C2C-4D30-9E6D-4A673CDF08D8}" type="presParOf" srcId="{A346341C-FB48-4B94-A811-E90E2B1C3DA0}" destId="{5050A851-D14A-4D52-B666-44AF22532D62}" srcOrd="0" destOrd="0" presId="urn:microsoft.com/office/officeart/2005/8/layout/chevron2"/>
    <dgm:cxn modelId="{0E0345A1-8326-4DB3-A474-CF18EC763651}" type="presParOf" srcId="{5050A851-D14A-4D52-B666-44AF22532D62}" destId="{3D551115-CDA1-4411-B7EF-AEDFBD022FA5}" srcOrd="0" destOrd="0" presId="urn:microsoft.com/office/officeart/2005/8/layout/chevron2"/>
    <dgm:cxn modelId="{7A0A9CE0-473B-4399-9E01-4F96363B375E}" type="presParOf" srcId="{5050A851-D14A-4D52-B666-44AF22532D62}" destId="{F50FA389-5132-4967-8F38-82B164838BC8}" srcOrd="1" destOrd="0" presId="urn:microsoft.com/office/officeart/2005/8/layout/chevron2"/>
    <dgm:cxn modelId="{C518AFAD-D33F-433E-9C1B-565EA436383E}" type="presParOf" srcId="{A346341C-FB48-4B94-A811-E90E2B1C3DA0}" destId="{6327ED14-DF9F-41B1-9A41-EA4D6AB7E199}" srcOrd="1" destOrd="0" presId="urn:microsoft.com/office/officeart/2005/8/layout/chevron2"/>
    <dgm:cxn modelId="{569155CE-1A5D-4F84-AC79-398F70B0343E}" type="presParOf" srcId="{A346341C-FB48-4B94-A811-E90E2B1C3DA0}" destId="{1ED3B83E-11C5-4F8C-8614-7225AC8B7C3C}" srcOrd="2" destOrd="0" presId="urn:microsoft.com/office/officeart/2005/8/layout/chevron2"/>
    <dgm:cxn modelId="{F92A4D73-9093-402F-9A97-7137F734E32A}" type="presParOf" srcId="{1ED3B83E-11C5-4F8C-8614-7225AC8B7C3C}" destId="{7A4CB629-496E-4D27-9C2D-3A83B9D7E02B}" srcOrd="0" destOrd="0" presId="urn:microsoft.com/office/officeart/2005/8/layout/chevron2"/>
    <dgm:cxn modelId="{E8808972-4C91-43E9-988A-D885C272592D}" type="presParOf" srcId="{1ED3B83E-11C5-4F8C-8614-7225AC8B7C3C}" destId="{A8863862-F2FC-46A1-9721-212AA5F377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40AA69-A09E-4368-A2F5-6401E182949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21F914-BAB8-4635-AE1A-27158CBCEA12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/>
            <a:t>целостное представление о </a:t>
          </a:r>
          <a:r>
            <a:rPr lang="ru-RU" dirty="0" smtClean="0"/>
            <a:t>мире</a:t>
          </a:r>
          <a:endParaRPr lang="ru-RU" dirty="0"/>
        </a:p>
      </dgm:t>
    </dgm:pt>
    <dgm:pt modelId="{808FDDAF-2353-4FB0-9A7B-D61156529B6E}" type="parTrans" cxnId="{07FEB78A-210B-4ED7-85EC-9ED0746D6EA8}">
      <dgm:prSet/>
      <dgm:spPr/>
      <dgm:t>
        <a:bodyPr/>
        <a:lstStyle/>
        <a:p>
          <a:endParaRPr lang="ru-RU"/>
        </a:p>
      </dgm:t>
    </dgm:pt>
    <dgm:pt modelId="{C7AA0B5B-D6A4-4D91-BBC1-2878B305D443}" type="sibTrans" cxnId="{07FEB78A-210B-4ED7-85EC-9ED0746D6EA8}">
      <dgm:prSet/>
      <dgm:spPr/>
      <dgm:t>
        <a:bodyPr/>
        <a:lstStyle/>
        <a:p>
          <a:endParaRPr lang="ru-RU"/>
        </a:p>
      </dgm:t>
    </dgm:pt>
    <dgm:pt modelId="{2E19674F-1427-40AA-B987-0DF828324DD3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индивидуальный </a:t>
          </a:r>
          <a:r>
            <a:rPr lang="ru-RU" dirty="0" smtClean="0"/>
            <a:t>подход</a:t>
          </a:r>
          <a:endParaRPr lang="ru-RU" dirty="0"/>
        </a:p>
      </dgm:t>
    </dgm:pt>
    <dgm:pt modelId="{1BC0A6EE-EC07-4732-89BE-8DFED6ACE0D5}" type="parTrans" cxnId="{A5A8DC1E-A6AC-4F66-BB21-5729DFF69FBE}">
      <dgm:prSet/>
      <dgm:spPr/>
      <dgm:t>
        <a:bodyPr/>
        <a:lstStyle/>
        <a:p>
          <a:endParaRPr lang="ru-RU"/>
        </a:p>
      </dgm:t>
    </dgm:pt>
    <dgm:pt modelId="{76DE02B6-1AD6-446E-BA80-04196976D519}" type="sibTrans" cxnId="{A5A8DC1E-A6AC-4F66-BB21-5729DFF69FBE}">
      <dgm:prSet/>
      <dgm:spPr/>
      <dgm:t>
        <a:bodyPr/>
        <a:lstStyle/>
        <a:p>
          <a:endParaRPr lang="ru-RU"/>
        </a:p>
      </dgm:t>
    </dgm:pt>
    <dgm:pt modelId="{5ABC1438-DB55-46C2-B1A5-B8F106ED7419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/>
            <a:t>творчество (креативность</a:t>
          </a:r>
          <a:r>
            <a:rPr lang="ru-RU" dirty="0" smtClean="0"/>
            <a:t>)</a:t>
          </a:r>
          <a:endParaRPr lang="ru-RU" dirty="0"/>
        </a:p>
      </dgm:t>
    </dgm:pt>
    <dgm:pt modelId="{789C4931-A7F1-4696-A7EB-73A2A08FB6B3}" type="parTrans" cxnId="{EF40F30A-676C-43B3-B316-248302DCFA29}">
      <dgm:prSet/>
      <dgm:spPr/>
      <dgm:t>
        <a:bodyPr/>
        <a:lstStyle/>
        <a:p>
          <a:endParaRPr lang="ru-RU"/>
        </a:p>
      </dgm:t>
    </dgm:pt>
    <dgm:pt modelId="{F2441EC8-E8F5-45E5-B0AB-F0C93822D619}" type="sibTrans" cxnId="{EF40F30A-676C-43B3-B316-248302DCFA29}">
      <dgm:prSet/>
      <dgm:spPr/>
      <dgm:t>
        <a:bodyPr/>
        <a:lstStyle/>
        <a:p>
          <a:endParaRPr lang="ru-RU"/>
        </a:p>
      </dgm:t>
    </dgm:pt>
    <dgm:pt modelId="{131F6BEE-E5DC-4A3D-86E3-8AD72E775564}">
      <dgm:prSet phldrT="[Текст]"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психологическая </a:t>
          </a:r>
          <a:r>
            <a:rPr lang="ru-RU" dirty="0" smtClean="0"/>
            <a:t>комфортность</a:t>
          </a:r>
          <a:endParaRPr lang="ru-RU" dirty="0"/>
        </a:p>
      </dgm:t>
    </dgm:pt>
    <dgm:pt modelId="{A24C07C9-C69C-4CB4-9711-D5BC03022316}" type="sibTrans" cxnId="{5F2237FF-B132-4988-A5C2-78FF1CC99A51}">
      <dgm:prSet/>
      <dgm:spPr/>
      <dgm:t>
        <a:bodyPr/>
        <a:lstStyle/>
        <a:p>
          <a:endParaRPr lang="ru-RU"/>
        </a:p>
      </dgm:t>
    </dgm:pt>
    <dgm:pt modelId="{F802C160-360C-4E0A-9901-D21FC23878EE}" type="parTrans" cxnId="{5F2237FF-B132-4988-A5C2-78FF1CC99A51}">
      <dgm:prSet/>
      <dgm:spPr/>
      <dgm:t>
        <a:bodyPr/>
        <a:lstStyle/>
        <a:p>
          <a:endParaRPr lang="ru-RU"/>
        </a:p>
      </dgm:t>
    </dgm:pt>
    <dgm:pt modelId="{F3628394-0900-4F15-8E8F-8E49580A9756}" type="pres">
      <dgm:prSet presAssocID="{1940AA69-A09E-4368-A2F5-6401E18294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B07BE7-22FD-45C8-A95A-F365FA9D9D47}" type="pres">
      <dgm:prSet presAssocID="{4121F914-BAB8-4635-AE1A-27158CBCEA12}" presName="composite" presStyleCnt="0"/>
      <dgm:spPr/>
    </dgm:pt>
    <dgm:pt modelId="{84E14F09-CAFD-43E3-915D-5213FBEDEC00}" type="pres">
      <dgm:prSet presAssocID="{4121F914-BAB8-4635-AE1A-27158CBCEA1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8A55F-AB01-4EC6-A59D-DC175FD422F7}" type="pres">
      <dgm:prSet presAssocID="{4121F914-BAB8-4635-AE1A-27158CBCEA12}" presName="rect2" presStyleLbl="fgImgPlace1" presStyleIdx="0" presStyleCnt="4" custLinFactNeighborX="-6016" custLinFactNeighborY="993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688DCF3-05F9-4548-A221-5BE6B75F85C2}" type="pres">
      <dgm:prSet presAssocID="{C7AA0B5B-D6A4-4D91-BBC1-2878B305D443}" presName="sibTrans" presStyleCnt="0"/>
      <dgm:spPr/>
    </dgm:pt>
    <dgm:pt modelId="{2271CF5D-D42A-4E88-AEBA-8E590BDA76EB}" type="pres">
      <dgm:prSet presAssocID="{131F6BEE-E5DC-4A3D-86E3-8AD72E775564}" presName="composite" presStyleCnt="0"/>
      <dgm:spPr/>
    </dgm:pt>
    <dgm:pt modelId="{2266C45B-A2B2-4C34-ABFF-7AB62DA306B5}" type="pres">
      <dgm:prSet presAssocID="{131F6BEE-E5DC-4A3D-86E3-8AD72E77556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F40FE-EE2E-4A17-9180-F562071758E9}" type="pres">
      <dgm:prSet presAssocID="{131F6BEE-E5DC-4A3D-86E3-8AD72E775564}" presName="rect2" presStyleLbl="fgImgPlace1" presStyleIdx="1" presStyleCnt="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FC1347D-0FCE-4F95-AF21-8892F0A45986}" type="pres">
      <dgm:prSet presAssocID="{A24C07C9-C69C-4CB4-9711-D5BC03022316}" presName="sibTrans" presStyleCnt="0"/>
      <dgm:spPr/>
    </dgm:pt>
    <dgm:pt modelId="{EFA72B74-B6C7-4F7E-B6FE-A8B04A24CE93}" type="pres">
      <dgm:prSet presAssocID="{2E19674F-1427-40AA-B987-0DF828324DD3}" presName="composite" presStyleCnt="0"/>
      <dgm:spPr/>
    </dgm:pt>
    <dgm:pt modelId="{682FA621-0273-4481-BA6D-F013070246EB}" type="pres">
      <dgm:prSet presAssocID="{2E19674F-1427-40AA-B987-0DF828324DD3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A1E4C-6309-4D67-9655-AE3D8D37D9BA}" type="pres">
      <dgm:prSet presAssocID="{2E19674F-1427-40AA-B987-0DF828324DD3}" presName="rect2" presStyleLbl="fgImgPlace1" presStyleIdx="2" presStyleCnt="4" custLinFactNeighborX="-4329" custLinFactNeighborY="237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B0A5E1B6-F832-48E5-8B22-41CA5C4CC20A}" type="pres">
      <dgm:prSet presAssocID="{76DE02B6-1AD6-446E-BA80-04196976D519}" presName="sibTrans" presStyleCnt="0"/>
      <dgm:spPr/>
    </dgm:pt>
    <dgm:pt modelId="{7EDADA12-A649-47AE-B2C3-B8CAF03DF815}" type="pres">
      <dgm:prSet presAssocID="{5ABC1438-DB55-46C2-B1A5-B8F106ED7419}" presName="composite" presStyleCnt="0"/>
      <dgm:spPr/>
    </dgm:pt>
    <dgm:pt modelId="{DCF886A3-140F-48EF-8B22-F29B268A4B79}" type="pres">
      <dgm:prSet presAssocID="{5ABC1438-DB55-46C2-B1A5-B8F106ED7419}" presName="rect1" presStyleLbl="trAlignAcc1" presStyleIdx="3" presStyleCnt="4" custLinFactNeighborX="863" custLinFactNeighborY="1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F3483-F8D2-4CA1-AC8C-44311BA682FE}" type="pres">
      <dgm:prSet presAssocID="{5ABC1438-DB55-46C2-B1A5-B8F106ED7419}" presName="rect2" presStyleLbl="fgImgPlace1" presStyleIdx="3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07FEB78A-210B-4ED7-85EC-9ED0746D6EA8}" srcId="{1940AA69-A09E-4368-A2F5-6401E1829491}" destId="{4121F914-BAB8-4635-AE1A-27158CBCEA12}" srcOrd="0" destOrd="0" parTransId="{808FDDAF-2353-4FB0-9A7B-D61156529B6E}" sibTransId="{C7AA0B5B-D6A4-4D91-BBC1-2878B305D443}"/>
    <dgm:cxn modelId="{D272C4C7-6F54-453F-BB42-31DF5984D96A}" type="presOf" srcId="{131F6BEE-E5DC-4A3D-86E3-8AD72E775564}" destId="{2266C45B-A2B2-4C34-ABFF-7AB62DA306B5}" srcOrd="0" destOrd="0" presId="urn:microsoft.com/office/officeart/2008/layout/PictureStrips"/>
    <dgm:cxn modelId="{AB82EDFE-91F9-43C8-A7FA-4DFF5EB87D69}" type="presOf" srcId="{5ABC1438-DB55-46C2-B1A5-B8F106ED7419}" destId="{DCF886A3-140F-48EF-8B22-F29B268A4B79}" srcOrd="0" destOrd="0" presId="urn:microsoft.com/office/officeart/2008/layout/PictureStrips"/>
    <dgm:cxn modelId="{14E131C0-F044-4FC7-AB07-CEFE42789492}" type="presOf" srcId="{2E19674F-1427-40AA-B987-0DF828324DD3}" destId="{682FA621-0273-4481-BA6D-F013070246EB}" srcOrd="0" destOrd="0" presId="urn:microsoft.com/office/officeart/2008/layout/PictureStrips"/>
    <dgm:cxn modelId="{DF674AF7-7D5A-4B35-8EDC-A619C2E10D74}" type="presOf" srcId="{4121F914-BAB8-4635-AE1A-27158CBCEA12}" destId="{84E14F09-CAFD-43E3-915D-5213FBEDEC00}" srcOrd="0" destOrd="0" presId="urn:microsoft.com/office/officeart/2008/layout/PictureStrips"/>
    <dgm:cxn modelId="{A5A8DC1E-A6AC-4F66-BB21-5729DFF69FBE}" srcId="{1940AA69-A09E-4368-A2F5-6401E1829491}" destId="{2E19674F-1427-40AA-B987-0DF828324DD3}" srcOrd="2" destOrd="0" parTransId="{1BC0A6EE-EC07-4732-89BE-8DFED6ACE0D5}" sibTransId="{76DE02B6-1AD6-446E-BA80-04196976D519}"/>
    <dgm:cxn modelId="{EF40F30A-676C-43B3-B316-248302DCFA29}" srcId="{1940AA69-A09E-4368-A2F5-6401E1829491}" destId="{5ABC1438-DB55-46C2-B1A5-B8F106ED7419}" srcOrd="3" destOrd="0" parTransId="{789C4931-A7F1-4696-A7EB-73A2A08FB6B3}" sibTransId="{F2441EC8-E8F5-45E5-B0AB-F0C93822D619}"/>
    <dgm:cxn modelId="{512538F5-B24C-48D8-9AB6-5722C07F53DE}" type="presOf" srcId="{1940AA69-A09E-4368-A2F5-6401E1829491}" destId="{F3628394-0900-4F15-8E8F-8E49580A9756}" srcOrd="0" destOrd="0" presId="urn:microsoft.com/office/officeart/2008/layout/PictureStrips"/>
    <dgm:cxn modelId="{5F2237FF-B132-4988-A5C2-78FF1CC99A51}" srcId="{1940AA69-A09E-4368-A2F5-6401E1829491}" destId="{131F6BEE-E5DC-4A3D-86E3-8AD72E775564}" srcOrd="1" destOrd="0" parTransId="{F802C160-360C-4E0A-9901-D21FC23878EE}" sibTransId="{A24C07C9-C69C-4CB4-9711-D5BC03022316}"/>
    <dgm:cxn modelId="{53D4FC49-79DA-4A08-8154-C2CF5D596B85}" type="presParOf" srcId="{F3628394-0900-4F15-8E8F-8E49580A9756}" destId="{97B07BE7-22FD-45C8-A95A-F365FA9D9D47}" srcOrd="0" destOrd="0" presId="urn:microsoft.com/office/officeart/2008/layout/PictureStrips"/>
    <dgm:cxn modelId="{A14D85B1-4469-43B2-A4CB-DB0455A41391}" type="presParOf" srcId="{97B07BE7-22FD-45C8-A95A-F365FA9D9D47}" destId="{84E14F09-CAFD-43E3-915D-5213FBEDEC00}" srcOrd="0" destOrd="0" presId="urn:microsoft.com/office/officeart/2008/layout/PictureStrips"/>
    <dgm:cxn modelId="{68432F73-9F9F-4314-9692-312AD286A0DC}" type="presParOf" srcId="{97B07BE7-22FD-45C8-A95A-F365FA9D9D47}" destId="{AF48A55F-AB01-4EC6-A59D-DC175FD422F7}" srcOrd="1" destOrd="0" presId="urn:microsoft.com/office/officeart/2008/layout/PictureStrips"/>
    <dgm:cxn modelId="{5EB37A18-4FAB-4E1B-9CE4-D31FF3173764}" type="presParOf" srcId="{F3628394-0900-4F15-8E8F-8E49580A9756}" destId="{9688DCF3-05F9-4548-A221-5BE6B75F85C2}" srcOrd="1" destOrd="0" presId="urn:microsoft.com/office/officeart/2008/layout/PictureStrips"/>
    <dgm:cxn modelId="{5E21288F-A94A-4636-9E80-BDA1B5A4EFC2}" type="presParOf" srcId="{F3628394-0900-4F15-8E8F-8E49580A9756}" destId="{2271CF5D-D42A-4E88-AEBA-8E590BDA76EB}" srcOrd="2" destOrd="0" presId="urn:microsoft.com/office/officeart/2008/layout/PictureStrips"/>
    <dgm:cxn modelId="{686F6130-8E75-4BDB-ACCC-F319B51FD670}" type="presParOf" srcId="{2271CF5D-D42A-4E88-AEBA-8E590BDA76EB}" destId="{2266C45B-A2B2-4C34-ABFF-7AB62DA306B5}" srcOrd="0" destOrd="0" presId="urn:microsoft.com/office/officeart/2008/layout/PictureStrips"/>
    <dgm:cxn modelId="{839186BE-CBB8-4D96-8E06-7E83FD9ACCAA}" type="presParOf" srcId="{2271CF5D-D42A-4E88-AEBA-8E590BDA76EB}" destId="{C15F40FE-EE2E-4A17-9180-F562071758E9}" srcOrd="1" destOrd="0" presId="urn:microsoft.com/office/officeart/2008/layout/PictureStrips"/>
    <dgm:cxn modelId="{17579A49-DFBB-4855-97E2-E8614C378764}" type="presParOf" srcId="{F3628394-0900-4F15-8E8F-8E49580A9756}" destId="{9FC1347D-0FCE-4F95-AF21-8892F0A45986}" srcOrd="3" destOrd="0" presId="urn:microsoft.com/office/officeart/2008/layout/PictureStrips"/>
    <dgm:cxn modelId="{F5341C24-8E71-486B-999C-CAA8CC402162}" type="presParOf" srcId="{F3628394-0900-4F15-8E8F-8E49580A9756}" destId="{EFA72B74-B6C7-4F7E-B6FE-A8B04A24CE93}" srcOrd="4" destOrd="0" presId="urn:microsoft.com/office/officeart/2008/layout/PictureStrips"/>
    <dgm:cxn modelId="{C80B0E2D-32F7-417F-97D4-2F5AB34FB804}" type="presParOf" srcId="{EFA72B74-B6C7-4F7E-B6FE-A8B04A24CE93}" destId="{682FA621-0273-4481-BA6D-F013070246EB}" srcOrd="0" destOrd="0" presId="urn:microsoft.com/office/officeart/2008/layout/PictureStrips"/>
    <dgm:cxn modelId="{377A89E3-40D7-42AE-BD4A-C4D005FBE2A6}" type="presParOf" srcId="{EFA72B74-B6C7-4F7E-B6FE-A8B04A24CE93}" destId="{7CEA1E4C-6309-4D67-9655-AE3D8D37D9BA}" srcOrd="1" destOrd="0" presId="urn:microsoft.com/office/officeart/2008/layout/PictureStrips"/>
    <dgm:cxn modelId="{8A55116C-8B7D-46BD-B8DD-1EF7D6C1E33E}" type="presParOf" srcId="{F3628394-0900-4F15-8E8F-8E49580A9756}" destId="{B0A5E1B6-F832-48E5-8B22-41CA5C4CC20A}" srcOrd="5" destOrd="0" presId="urn:microsoft.com/office/officeart/2008/layout/PictureStrips"/>
    <dgm:cxn modelId="{441B62F3-09AC-4678-A051-7F9C53D95E93}" type="presParOf" srcId="{F3628394-0900-4F15-8E8F-8E49580A9756}" destId="{7EDADA12-A649-47AE-B2C3-B8CAF03DF815}" srcOrd="6" destOrd="0" presId="urn:microsoft.com/office/officeart/2008/layout/PictureStrips"/>
    <dgm:cxn modelId="{EA0219C4-66F4-425E-9D75-2C780911132B}" type="presParOf" srcId="{7EDADA12-A649-47AE-B2C3-B8CAF03DF815}" destId="{DCF886A3-140F-48EF-8B22-F29B268A4B79}" srcOrd="0" destOrd="0" presId="urn:microsoft.com/office/officeart/2008/layout/PictureStrips"/>
    <dgm:cxn modelId="{C6E6BF63-E82C-4BB3-A7FA-3F066EAD3A8B}" type="presParOf" srcId="{7EDADA12-A649-47AE-B2C3-B8CAF03DF815}" destId="{C5BF3483-F8D2-4CA1-AC8C-44311BA682F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4BD32E-7571-4B39-BD3B-53029A1C50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F9A3D75-E200-458A-AE70-8CA38E5FA3D1}">
      <dgm:prSet phldrT="[Текст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игровая</a:t>
          </a:r>
          <a:endParaRPr lang="ru-RU" dirty="0"/>
        </a:p>
      </dgm:t>
    </dgm:pt>
    <dgm:pt modelId="{11625441-88C5-473F-8D66-17DEFEAF5F7D}" type="parTrans" cxnId="{0BC55D96-DC3F-4860-B4D5-2EF60FDAD5C2}">
      <dgm:prSet/>
      <dgm:spPr/>
      <dgm:t>
        <a:bodyPr/>
        <a:lstStyle/>
        <a:p>
          <a:endParaRPr lang="ru-RU"/>
        </a:p>
      </dgm:t>
    </dgm:pt>
    <dgm:pt modelId="{CCD10112-D34C-4363-9D06-F62E2634B8D3}" type="sibTrans" cxnId="{0BC55D96-DC3F-4860-B4D5-2EF60FDAD5C2}">
      <dgm:prSet/>
      <dgm:spPr/>
      <dgm:t>
        <a:bodyPr/>
        <a:lstStyle/>
        <a:p>
          <a:endParaRPr lang="ru-RU"/>
        </a:p>
      </dgm:t>
    </dgm:pt>
    <dgm:pt modelId="{D14FE661-9454-40DD-9CCB-2ED8DC0FFAC1}">
      <dgm:prSet phldrT="[Текст]"/>
      <dgm:spPr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err="1" smtClean="0"/>
            <a:t>здоровьесберегающая</a:t>
          </a:r>
          <a:endParaRPr lang="ru-RU" dirty="0"/>
        </a:p>
      </dgm:t>
    </dgm:pt>
    <dgm:pt modelId="{22EC019E-E429-4727-82B8-7BF1885CCF07}" type="parTrans" cxnId="{8B1007C7-421E-4677-99EC-216EAE901284}">
      <dgm:prSet/>
      <dgm:spPr/>
      <dgm:t>
        <a:bodyPr/>
        <a:lstStyle/>
        <a:p>
          <a:endParaRPr lang="ru-RU"/>
        </a:p>
      </dgm:t>
    </dgm:pt>
    <dgm:pt modelId="{735423C9-04D4-4133-A0F2-784D551AF7F3}" type="sibTrans" cxnId="{8B1007C7-421E-4677-99EC-216EAE901284}">
      <dgm:prSet/>
      <dgm:spPr/>
      <dgm:t>
        <a:bodyPr/>
        <a:lstStyle/>
        <a:p>
          <a:endParaRPr lang="ru-RU"/>
        </a:p>
      </dgm:t>
    </dgm:pt>
    <dgm:pt modelId="{33E1905B-AE1B-42EC-AB2B-97F944AEC42E}">
      <dgm:prSet phldrT="[Текст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личностно-ориентированного взаимодействия</a:t>
          </a:r>
          <a:endParaRPr lang="ru-RU" dirty="0"/>
        </a:p>
      </dgm:t>
    </dgm:pt>
    <dgm:pt modelId="{A6DAA0ED-EA0E-4316-9783-95BAEB28A1FE}" type="parTrans" cxnId="{9F44FE97-E193-4B6F-B885-84D5A12815B1}">
      <dgm:prSet/>
      <dgm:spPr/>
      <dgm:t>
        <a:bodyPr/>
        <a:lstStyle/>
        <a:p>
          <a:endParaRPr lang="ru-RU"/>
        </a:p>
      </dgm:t>
    </dgm:pt>
    <dgm:pt modelId="{B8072F32-C3DD-4109-8D65-6F7BB264826D}" type="sibTrans" cxnId="{9F44FE97-E193-4B6F-B885-84D5A12815B1}">
      <dgm:prSet/>
      <dgm:spPr/>
      <dgm:t>
        <a:bodyPr/>
        <a:lstStyle/>
        <a:p>
          <a:endParaRPr lang="ru-RU"/>
        </a:p>
      </dgm:t>
    </dgm:pt>
    <dgm:pt modelId="{006D3B1A-52B4-411A-811B-C5A63D23CD3F}" type="pres">
      <dgm:prSet presAssocID="{1C4BD32E-7571-4B39-BD3B-53029A1C50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1875AE7-F371-4179-8AF2-7B80E57139E6}" type="pres">
      <dgm:prSet presAssocID="{1C4BD32E-7571-4B39-BD3B-53029A1C50F2}" presName="Name1" presStyleCnt="0"/>
      <dgm:spPr/>
    </dgm:pt>
    <dgm:pt modelId="{AE9899D6-D9EE-4F43-AB4E-0E6C9F3912CB}" type="pres">
      <dgm:prSet presAssocID="{1C4BD32E-7571-4B39-BD3B-53029A1C50F2}" presName="cycle" presStyleCnt="0"/>
      <dgm:spPr/>
    </dgm:pt>
    <dgm:pt modelId="{6967B7E7-5BF5-4103-BCB7-B536FADB78B4}" type="pres">
      <dgm:prSet presAssocID="{1C4BD32E-7571-4B39-BD3B-53029A1C50F2}" presName="srcNode" presStyleLbl="node1" presStyleIdx="0" presStyleCnt="3"/>
      <dgm:spPr/>
    </dgm:pt>
    <dgm:pt modelId="{5381BAA7-EF6F-454E-A5F4-6AA24E1648B7}" type="pres">
      <dgm:prSet presAssocID="{1C4BD32E-7571-4B39-BD3B-53029A1C50F2}" presName="conn" presStyleLbl="parChTrans1D2" presStyleIdx="0" presStyleCnt="1"/>
      <dgm:spPr/>
      <dgm:t>
        <a:bodyPr/>
        <a:lstStyle/>
        <a:p>
          <a:endParaRPr lang="ru-RU"/>
        </a:p>
      </dgm:t>
    </dgm:pt>
    <dgm:pt modelId="{BCCC72B3-E7D4-495B-8F1C-61A1C81D1794}" type="pres">
      <dgm:prSet presAssocID="{1C4BD32E-7571-4B39-BD3B-53029A1C50F2}" presName="extraNode" presStyleLbl="node1" presStyleIdx="0" presStyleCnt="3"/>
      <dgm:spPr/>
    </dgm:pt>
    <dgm:pt modelId="{6900725A-2F9E-4567-99D7-A68E655B84EA}" type="pres">
      <dgm:prSet presAssocID="{1C4BD32E-7571-4B39-BD3B-53029A1C50F2}" presName="dstNode" presStyleLbl="node1" presStyleIdx="0" presStyleCnt="3"/>
      <dgm:spPr/>
    </dgm:pt>
    <dgm:pt modelId="{A3E444A1-8571-48B3-B453-F6E45FCD711F}" type="pres">
      <dgm:prSet presAssocID="{1F9A3D75-E200-458A-AE70-8CA38E5FA3D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284AC-CB8C-4990-8A43-17CDBCCE2E55}" type="pres">
      <dgm:prSet presAssocID="{1F9A3D75-E200-458A-AE70-8CA38E5FA3D1}" presName="accent_1" presStyleCnt="0"/>
      <dgm:spPr/>
    </dgm:pt>
    <dgm:pt modelId="{026DF438-BE6A-4A01-AD25-95E6928C4950}" type="pres">
      <dgm:prSet presAssocID="{1F9A3D75-E200-458A-AE70-8CA38E5FA3D1}" presName="accentRepeatNode" presStyleLbl="solidFgAcc1" presStyleIdx="0" presStyleCnt="3" custLinFactNeighborX="2008" custLinFactNeighborY="769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E2914427-D623-4E63-8EA9-0DA1569E24CF}" type="pres">
      <dgm:prSet presAssocID="{D14FE661-9454-40DD-9CCB-2ED8DC0FFAC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0958-1423-498C-87F2-10EFBAAFF6F6}" type="pres">
      <dgm:prSet presAssocID="{D14FE661-9454-40DD-9CCB-2ED8DC0FFAC1}" presName="accent_2" presStyleCnt="0"/>
      <dgm:spPr/>
    </dgm:pt>
    <dgm:pt modelId="{B2EF982D-15D4-4BA0-B505-7FAD589BE848}" type="pres">
      <dgm:prSet presAssocID="{D14FE661-9454-40DD-9CCB-2ED8DC0FFAC1}" presName="accentRepeatNode" presStyleLbl="solidFgAcc1" presStyleIdx="1" presStyleCnt="3"/>
      <dgm:spPr>
        <a:solidFill>
          <a:schemeClr val="tx2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</dgm:pt>
    <dgm:pt modelId="{5410909F-251C-449A-AEEF-BDE5488EE3D4}" type="pres">
      <dgm:prSet presAssocID="{33E1905B-AE1B-42EC-AB2B-97F944AEC42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4C07-05E5-4918-871E-3F4727DF75DE}" type="pres">
      <dgm:prSet presAssocID="{33E1905B-AE1B-42EC-AB2B-97F944AEC42E}" presName="accent_3" presStyleCnt="0"/>
      <dgm:spPr/>
    </dgm:pt>
    <dgm:pt modelId="{B49E3DD8-848E-4280-9094-388262EE2403}" type="pres">
      <dgm:prSet presAssocID="{33E1905B-AE1B-42EC-AB2B-97F944AEC42E}" presName="accentRepeatNode" presStyleLbl="solidFgAcc1" presStyleIdx="2" presStyleCnt="3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</dgm:ptLst>
  <dgm:cxnLst>
    <dgm:cxn modelId="{6E683093-BD38-4010-9DE6-895870FC32FE}" type="presOf" srcId="{33E1905B-AE1B-42EC-AB2B-97F944AEC42E}" destId="{5410909F-251C-449A-AEEF-BDE5488EE3D4}" srcOrd="0" destOrd="0" presId="urn:microsoft.com/office/officeart/2008/layout/VerticalCurvedList"/>
    <dgm:cxn modelId="{0BC55D96-DC3F-4860-B4D5-2EF60FDAD5C2}" srcId="{1C4BD32E-7571-4B39-BD3B-53029A1C50F2}" destId="{1F9A3D75-E200-458A-AE70-8CA38E5FA3D1}" srcOrd="0" destOrd="0" parTransId="{11625441-88C5-473F-8D66-17DEFEAF5F7D}" sibTransId="{CCD10112-D34C-4363-9D06-F62E2634B8D3}"/>
    <dgm:cxn modelId="{AD4ECACD-62B9-4336-AEF8-0EC3000E9B3E}" type="presOf" srcId="{1F9A3D75-E200-458A-AE70-8CA38E5FA3D1}" destId="{A3E444A1-8571-48B3-B453-F6E45FCD711F}" srcOrd="0" destOrd="0" presId="urn:microsoft.com/office/officeart/2008/layout/VerticalCurvedList"/>
    <dgm:cxn modelId="{9F44FE97-E193-4B6F-B885-84D5A12815B1}" srcId="{1C4BD32E-7571-4B39-BD3B-53029A1C50F2}" destId="{33E1905B-AE1B-42EC-AB2B-97F944AEC42E}" srcOrd="2" destOrd="0" parTransId="{A6DAA0ED-EA0E-4316-9783-95BAEB28A1FE}" sibTransId="{B8072F32-C3DD-4109-8D65-6F7BB264826D}"/>
    <dgm:cxn modelId="{792BADE3-6D93-41C8-9DD0-E694B125EA85}" type="presOf" srcId="{1C4BD32E-7571-4B39-BD3B-53029A1C50F2}" destId="{006D3B1A-52B4-411A-811B-C5A63D23CD3F}" srcOrd="0" destOrd="0" presId="urn:microsoft.com/office/officeart/2008/layout/VerticalCurvedList"/>
    <dgm:cxn modelId="{21511210-374E-4DB9-B884-6BCFA7E22AA7}" type="presOf" srcId="{CCD10112-D34C-4363-9D06-F62E2634B8D3}" destId="{5381BAA7-EF6F-454E-A5F4-6AA24E1648B7}" srcOrd="0" destOrd="0" presId="urn:microsoft.com/office/officeart/2008/layout/VerticalCurvedList"/>
    <dgm:cxn modelId="{8B1007C7-421E-4677-99EC-216EAE901284}" srcId="{1C4BD32E-7571-4B39-BD3B-53029A1C50F2}" destId="{D14FE661-9454-40DD-9CCB-2ED8DC0FFAC1}" srcOrd="1" destOrd="0" parTransId="{22EC019E-E429-4727-82B8-7BF1885CCF07}" sibTransId="{735423C9-04D4-4133-A0F2-784D551AF7F3}"/>
    <dgm:cxn modelId="{EF243D27-ED43-4E08-84A2-E9D9438CF118}" type="presOf" srcId="{D14FE661-9454-40DD-9CCB-2ED8DC0FFAC1}" destId="{E2914427-D623-4E63-8EA9-0DA1569E24CF}" srcOrd="0" destOrd="0" presId="urn:microsoft.com/office/officeart/2008/layout/VerticalCurvedList"/>
    <dgm:cxn modelId="{7410762F-3FE5-424C-B8F6-197130B726C4}" type="presParOf" srcId="{006D3B1A-52B4-411A-811B-C5A63D23CD3F}" destId="{F1875AE7-F371-4179-8AF2-7B80E57139E6}" srcOrd="0" destOrd="0" presId="urn:microsoft.com/office/officeart/2008/layout/VerticalCurvedList"/>
    <dgm:cxn modelId="{8EF548AC-48DC-4C12-B8C6-51CDA38C41E3}" type="presParOf" srcId="{F1875AE7-F371-4179-8AF2-7B80E57139E6}" destId="{AE9899D6-D9EE-4F43-AB4E-0E6C9F3912CB}" srcOrd="0" destOrd="0" presId="urn:microsoft.com/office/officeart/2008/layout/VerticalCurvedList"/>
    <dgm:cxn modelId="{2F874CE4-B4AF-4296-8042-B6182BE511BC}" type="presParOf" srcId="{AE9899D6-D9EE-4F43-AB4E-0E6C9F3912CB}" destId="{6967B7E7-5BF5-4103-BCB7-B536FADB78B4}" srcOrd="0" destOrd="0" presId="urn:microsoft.com/office/officeart/2008/layout/VerticalCurvedList"/>
    <dgm:cxn modelId="{31F9B5A6-2252-4D0C-983B-430CD8AD9990}" type="presParOf" srcId="{AE9899D6-D9EE-4F43-AB4E-0E6C9F3912CB}" destId="{5381BAA7-EF6F-454E-A5F4-6AA24E1648B7}" srcOrd="1" destOrd="0" presId="urn:microsoft.com/office/officeart/2008/layout/VerticalCurvedList"/>
    <dgm:cxn modelId="{F85A3684-07CE-499C-A41D-8F7EBFC2C6C7}" type="presParOf" srcId="{AE9899D6-D9EE-4F43-AB4E-0E6C9F3912CB}" destId="{BCCC72B3-E7D4-495B-8F1C-61A1C81D1794}" srcOrd="2" destOrd="0" presId="urn:microsoft.com/office/officeart/2008/layout/VerticalCurvedList"/>
    <dgm:cxn modelId="{25F80E63-8116-4303-B427-D0038A0F5911}" type="presParOf" srcId="{AE9899D6-D9EE-4F43-AB4E-0E6C9F3912CB}" destId="{6900725A-2F9E-4567-99D7-A68E655B84EA}" srcOrd="3" destOrd="0" presId="urn:microsoft.com/office/officeart/2008/layout/VerticalCurvedList"/>
    <dgm:cxn modelId="{0AC3505C-0F1E-483F-B3FF-859EC47A3D2B}" type="presParOf" srcId="{F1875AE7-F371-4179-8AF2-7B80E57139E6}" destId="{A3E444A1-8571-48B3-B453-F6E45FCD711F}" srcOrd="1" destOrd="0" presId="urn:microsoft.com/office/officeart/2008/layout/VerticalCurvedList"/>
    <dgm:cxn modelId="{0B26F312-2873-407B-B543-9A63F3135189}" type="presParOf" srcId="{F1875AE7-F371-4179-8AF2-7B80E57139E6}" destId="{207284AC-CB8C-4990-8A43-17CDBCCE2E55}" srcOrd="2" destOrd="0" presId="urn:microsoft.com/office/officeart/2008/layout/VerticalCurvedList"/>
    <dgm:cxn modelId="{4A480245-2FD9-4B2D-AFFC-19AE4E0FE42C}" type="presParOf" srcId="{207284AC-CB8C-4990-8A43-17CDBCCE2E55}" destId="{026DF438-BE6A-4A01-AD25-95E6928C4950}" srcOrd="0" destOrd="0" presId="urn:microsoft.com/office/officeart/2008/layout/VerticalCurvedList"/>
    <dgm:cxn modelId="{9F153A51-A294-4D86-9976-D355B69A0868}" type="presParOf" srcId="{F1875AE7-F371-4179-8AF2-7B80E57139E6}" destId="{E2914427-D623-4E63-8EA9-0DA1569E24CF}" srcOrd="3" destOrd="0" presId="urn:microsoft.com/office/officeart/2008/layout/VerticalCurvedList"/>
    <dgm:cxn modelId="{383477A8-AEC2-4C20-8DAD-7D2F4B2651AC}" type="presParOf" srcId="{F1875AE7-F371-4179-8AF2-7B80E57139E6}" destId="{3C3D0958-1423-498C-87F2-10EFBAAFF6F6}" srcOrd="4" destOrd="0" presId="urn:microsoft.com/office/officeart/2008/layout/VerticalCurvedList"/>
    <dgm:cxn modelId="{EE31320F-9BE8-43A8-9E0A-34102A8E01EF}" type="presParOf" srcId="{3C3D0958-1423-498C-87F2-10EFBAAFF6F6}" destId="{B2EF982D-15D4-4BA0-B505-7FAD589BE848}" srcOrd="0" destOrd="0" presId="urn:microsoft.com/office/officeart/2008/layout/VerticalCurvedList"/>
    <dgm:cxn modelId="{038D5BD4-74A9-4BD7-9218-288EDAF8C4B9}" type="presParOf" srcId="{F1875AE7-F371-4179-8AF2-7B80E57139E6}" destId="{5410909F-251C-449A-AEEF-BDE5488EE3D4}" srcOrd="5" destOrd="0" presId="urn:microsoft.com/office/officeart/2008/layout/VerticalCurvedList"/>
    <dgm:cxn modelId="{E04CD2EC-9BB3-48AC-8BBD-50A7F07E4E35}" type="presParOf" srcId="{F1875AE7-F371-4179-8AF2-7B80E57139E6}" destId="{89824C07-05E5-4918-871E-3F4727DF75DE}" srcOrd="6" destOrd="0" presId="urn:microsoft.com/office/officeart/2008/layout/VerticalCurvedList"/>
    <dgm:cxn modelId="{3E8A91DF-9A28-424A-976A-3B55CE144DE3}" type="presParOf" srcId="{89824C07-05E5-4918-871E-3F4727DF75DE}" destId="{B49E3DD8-848E-4280-9094-388262EE24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301F9E-3D83-4BBA-94C2-589BFEA1552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07A8F7-5D35-4B75-92C1-59B81305A96A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игра</a:t>
          </a:r>
          <a:endParaRPr lang="ru-RU" dirty="0">
            <a:solidFill>
              <a:schemeClr val="tx1"/>
            </a:solidFill>
          </a:endParaRPr>
        </a:p>
      </dgm:t>
    </dgm:pt>
    <dgm:pt modelId="{3BAFACCE-57E2-4C95-9705-57EECFA70141}" type="parTrans" cxnId="{1544AABB-5EEC-4483-A572-2B26F89A9358}">
      <dgm:prSet/>
      <dgm:spPr/>
      <dgm:t>
        <a:bodyPr/>
        <a:lstStyle/>
        <a:p>
          <a:endParaRPr lang="ru-RU"/>
        </a:p>
      </dgm:t>
    </dgm:pt>
    <dgm:pt modelId="{63FB3C0A-27BF-43C1-AE7D-24C1F36118FB}" type="sibTrans" cxnId="{1544AABB-5EEC-4483-A572-2B26F89A9358}">
      <dgm:prSet/>
      <dgm:spPr/>
      <dgm:t>
        <a:bodyPr/>
        <a:lstStyle/>
        <a:p>
          <a:endParaRPr lang="ru-RU"/>
        </a:p>
      </dgm:t>
    </dgm:pt>
    <dgm:pt modelId="{FE1B28B4-5360-4901-98CF-56ED501E470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Познавательное развитие</a:t>
          </a:r>
          <a:endParaRPr lang="ru-RU" sz="1400" b="1" dirty="0"/>
        </a:p>
      </dgm:t>
    </dgm:pt>
    <dgm:pt modelId="{9CFD902C-029C-408C-8100-A634EA3C56DF}" type="parTrans" cxnId="{F79DD7E3-ABD7-498E-9F00-0548FD6EFA25}">
      <dgm:prSet/>
      <dgm:spPr/>
      <dgm:t>
        <a:bodyPr/>
        <a:lstStyle/>
        <a:p>
          <a:endParaRPr lang="ru-RU"/>
        </a:p>
      </dgm:t>
    </dgm:pt>
    <dgm:pt modelId="{DC188452-CB81-4B7A-A8AB-A6DB0B0DE0F7}" type="sibTrans" cxnId="{F79DD7E3-ABD7-498E-9F00-0548FD6EFA25}">
      <dgm:prSet/>
      <dgm:spPr/>
      <dgm:t>
        <a:bodyPr/>
        <a:lstStyle/>
        <a:p>
          <a:endParaRPr lang="ru-RU"/>
        </a:p>
      </dgm:t>
    </dgm:pt>
    <dgm:pt modelId="{07EBC4A4-F068-40BF-9FCA-0905687D4C2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Речевое развитие</a:t>
          </a:r>
          <a:endParaRPr lang="ru-RU" sz="1400" b="1" dirty="0"/>
        </a:p>
      </dgm:t>
    </dgm:pt>
    <dgm:pt modelId="{FBC9C675-DB46-4848-B991-75BA73D5437E}" type="parTrans" cxnId="{A51EEB97-1D14-49A9-BFA3-6474504579C4}">
      <dgm:prSet/>
      <dgm:spPr/>
      <dgm:t>
        <a:bodyPr/>
        <a:lstStyle/>
        <a:p>
          <a:endParaRPr lang="ru-RU"/>
        </a:p>
      </dgm:t>
    </dgm:pt>
    <dgm:pt modelId="{0645DA8D-754A-41FD-820C-25BC9F16FBEF}" type="sibTrans" cxnId="{A51EEB97-1D14-49A9-BFA3-6474504579C4}">
      <dgm:prSet/>
      <dgm:spPr/>
      <dgm:t>
        <a:bodyPr/>
        <a:lstStyle/>
        <a:p>
          <a:endParaRPr lang="ru-RU"/>
        </a:p>
      </dgm:t>
    </dgm:pt>
    <dgm:pt modelId="{52F38F28-0C5B-42BB-9DF3-C134F1163FA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Физическое развитие</a:t>
          </a:r>
          <a:endParaRPr lang="ru-RU" sz="1400" b="1" dirty="0"/>
        </a:p>
      </dgm:t>
    </dgm:pt>
    <dgm:pt modelId="{6E0BDF52-4592-4728-B295-86F0F408DE8A}" type="parTrans" cxnId="{92971AE6-4B37-4301-989D-E82A9DA7064E}">
      <dgm:prSet/>
      <dgm:spPr/>
      <dgm:t>
        <a:bodyPr/>
        <a:lstStyle/>
        <a:p>
          <a:endParaRPr lang="ru-RU"/>
        </a:p>
      </dgm:t>
    </dgm:pt>
    <dgm:pt modelId="{88BCBF7E-FC7F-49A8-B121-7C94C7A176F9}" type="sibTrans" cxnId="{92971AE6-4B37-4301-989D-E82A9DA7064E}">
      <dgm:prSet/>
      <dgm:spPr/>
      <dgm:t>
        <a:bodyPr/>
        <a:lstStyle/>
        <a:p>
          <a:endParaRPr lang="ru-RU"/>
        </a:p>
      </dgm:t>
    </dgm:pt>
    <dgm:pt modelId="{CEFA1C01-42BB-44A8-8AFF-754D0A8C6CA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Художественно-эстетическое развитие</a:t>
          </a:r>
          <a:endParaRPr lang="ru-RU" sz="1400" b="1" dirty="0"/>
        </a:p>
      </dgm:t>
    </dgm:pt>
    <dgm:pt modelId="{A9855A82-B7D2-4E05-9387-8FA7AFD64031}" type="parTrans" cxnId="{DEF7982E-7391-48E1-8320-E60BFEE45390}">
      <dgm:prSet/>
      <dgm:spPr/>
      <dgm:t>
        <a:bodyPr/>
        <a:lstStyle/>
        <a:p>
          <a:endParaRPr lang="ru-RU"/>
        </a:p>
      </dgm:t>
    </dgm:pt>
    <dgm:pt modelId="{99A37CCD-0244-45AE-92CB-95DA26B60795}" type="sibTrans" cxnId="{DEF7982E-7391-48E1-8320-E60BFEE45390}">
      <dgm:prSet/>
      <dgm:spPr/>
      <dgm:t>
        <a:bodyPr/>
        <a:lstStyle/>
        <a:p>
          <a:endParaRPr lang="ru-RU"/>
        </a:p>
      </dgm:t>
    </dgm:pt>
    <dgm:pt modelId="{43ED7121-FACC-4B89-ACD7-764DC700A24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1400" b="1" dirty="0">
            <a:solidFill>
              <a:schemeClr val="tx1"/>
            </a:solidFill>
          </a:endParaRPr>
        </a:p>
      </dgm:t>
    </dgm:pt>
    <dgm:pt modelId="{81A51439-505E-415B-A309-94AE6F0451C6}" type="parTrans" cxnId="{0C816623-3E29-4A11-9C05-05C31BD9FDB6}">
      <dgm:prSet/>
      <dgm:spPr/>
      <dgm:t>
        <a:bodyPr/>
        <a:lstStyle/>
        <a:p>
          <a:endParaRPr lang="ru-RU"/>
        </a:p>
      </dgm:t>
    </dgm:pt>
    <dgm:pt modelId="{2D356DC7-4F70-4B9F-8B75-03CEC7BF8700}" type="sibTrans" cxnId="{0C816623-3E29-4A11-9C05-05C31BD9FDB6}">
      <dgm:prSet/>
      <dgm:spPr/>
      <dgm:t>
        <a:bodyPr/>
        <a:lstStyle/>
        <a:p>
          <a:endParaRPr lang="ru-RU"/>
        </a:p>
      </dgm:t>
    </dgm:pt>
    <dgm:pt modelId="{9075D3F1-3C67-4026-AE47-044D950E281E}" type="pres">
      <dgm:prSet presAssocID="{BC301F9E-3D83-4BBA-94C2-589BFEA155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1A287-63E1-4DF1-9207-84C8ED990B99}" type="pres">
      <dgm:prSet presAssocID="{1007A8F7-5D35-4B75-92C1-59B81305A96A}" presName="centerShape" presStyleLbl="node0" presStyleIdx="0" presStyleCnt="1"/>
      <dgm:spPr/>
      <dgm:t>
        <a:bodyPr/>
        <a:lstStyle/>
        <a:p>
          <a:endParaRPr lang="ru-RU"/>
        </a:p>
      </dgm:t>
    </dgm:pt>
    <dgm:pt modelId="{8F27F841-D330-4878-88CA-5023A6BE8958}" type="pres">
      <dgm:prSet presAssocID="{9CFD902C-029C-408C-8100-A634EA3C56D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779CEAE9-DD05-4481-A855-CD3A988F2D45}" type="pres">
      <dgm:prSet presAssocID="{9CFD902C-029C-408C-8100-A634EA3C56D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0C4C734-0C40-46FF-8CDA-5BD0EA5D8F6F}" type="pres">
      <dgm:prSet presAssocID="{FE1B28B4-5360-4901-98CF-56ED501E470C}" presName="node" presStyleLbl="node1" presStyleIdx="0" presStyleCnt="5" custScaleX="119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21616-0783-41D0-A3D2-AC93FC6AFEC8}" type="pres">
      <dgm:prSet presAssocID="{FBC9C675-DB46-4848-B991-75BA73D5437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E462858E-1CDF-4A4F-BC02-BFA455E81FC8}" type="pres">
      <dgm:prSet presAssocID="{FBC9C675-DB46-4848-B991-75BA73D5437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F60D7F0-7FA9-44DE-860E-C35E91CACCF2}" type="pres">
      <dgm:prSet presAssocID="{07EBC4A4-F068-40BF-9FCA-0905687D4C20}" presName="node" presStyleLbl="node1" presStyleIdx="1" presStyleCnt="5" custScaleX="10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7718C-EF38-4EF8-A784-8D2161C157F6}" type="pres">
      <dgm:prSet presAssocID="{6E0BDF52-4592-4728-B295-86F0F408DE8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A27BF159-709A-4B6A-A463-51330834CDA5}" type="pres">
      <dgm:prSet presAssocID="{6E0BDF52-4592-4728-B295-86F0F408DE8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FDCBEA4-C9B8-45CD-9C39-1EB405F47AE5}" type="pres">
      <dgm:prSet presAssocID="{52F38F28-0C5B-42BB-9DF3-C134F1163FA1}" presName="node" presStyleLbl="node1" presStyleIdx="2" presStyleCnt="5" custScaleX="111361" custRadScaleRad="101218" custRadScaleInc="-1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2D3FA-6561-49E8-BB57-FAA5E39B8061}" type="pres">
      <dgm:prSet presAssocID="{A9855A82-B7D2-4E05-9387-8FA7AFD6403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73FEBA59-083A-4D44-9F76-274EDCE13DF4}" type="pres">
      <dgm:prSet presAssocID="{A9855A82-B7D2-4E05-9387-8FA7AFD6403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166A3D1-AA9C-4282-9A86-FB10BE83C6F5}" type="pres">
      <dgm:prSet presAssocID="{CEFA1C01-42BB-44A8-8AFF-754D0A8C6CA9}" presName="node" presStyleLbl="node1" presStyleIdx="3" presStyleCnt="5" custScaleX="11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3BD86-B3FC-4B53-83B1-ADE69BA20B56}" type="pres">
      <dgm:prSet presAssocID="{81A51439-505E-415B-A309-94AE6F0451C6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E97BEE9-C412-4A9E-B373-4C55FF47A38C}" type="pres">
      <dgm:prSet presAssocID="{81A51439-505E-415B-A309-94AE6F0451C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5B5A78C-C567-493B-9AF4-C8F2F83C801E}" type="pres">
      <dgm:prSet presAssocID="{43ED7121-FACC-4B89-ACD7-764DC700A245}" presName="node" presStyleLbl="node1" presStyleIdx="4" presStyleCnt="5" custScaleX="127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71AE6-4B37-4301-989D-E82A9DA7064E}" srcId="{1007A8F7-5D35-4B75-92C1-59B81305A96A}" destId="{52F38F28-0C5B-42BB-9DF3-C134F1163FA1}" srcOrd="2" destOrd="0" parTransId="{6E0BDF52-4592-4728-B295-86F0F408DE8A}" sibTransId="{88BCBF7E-FC7F-49A8-B121-7C94C7A176F9}"/>
    <dgm:cxn modelId="{C15B4A83-CC00-4A3D-944D-126BAE174DAC}" type="presOf" srcId="{FBC9C675-DB46-4848-B991-75BA73D5437E}" destId="{F7E21616-0783-41D0-A3D2-AC93FC6AFEC8}" srcOrd="0" destOrd="0" presId="urn:microsoft.com/office/officeart/2005/8/layout/radial5"/>
    <dgm:cxn modelId="{AB199E2B-DD4B-4AC3-9D4D-D8C925A1B18F}" type="presOf" srcId="{43ED7121-FACC-4B89-ACD7-764DC700A245}" destId="{55B5A78C-C567-493B-9AF4-C8F2F83C801E}" srcOrd="0" destOrd="0" presId="urn:microsoft.com/office/officeart/2005/8/layout/radial5"/>
    <dgm:cxn modelId="{26BDACC8-3044-47DA-BED9-46CAF6E7DE68}" type="presOf" srcId="{52F38F28-0C5B-42BB-9DF3-C134F1163FA1}" destId="{BFDCBEA4-C9B8-45CD-9C39-1EB405F47AE5}" srcOrd="0" destOrd="0" presId="urn:microsoft.com/office/officeart/2005/8/layout/radial5"/>
    <dgm:cxn modelId="{AED452A2-2797-488B-8BCF-28ACE20A6132}" type="presOf" srcId="{81A51439-505E-415B-A309-94AE6F0451C6}" destId="{FE97BEE9-C412-4A9E-B373-4C55FF47A38C}" srcOrd="1" destOrd="0" presId="urn:microsoft.com/office/officeart/2005/8/layout/radial5"/>
    <dgm:cxn modelId="{2D3132C0-EC6A-41F9-8F2A-D374C23ACB17}" type="presOf" srcId="{9CFD902C-029C-408C-8100-A634EA3C56DF}" destId="{8F27F841-D330-4878-88CA-5023A6BE8958}" srcOrd="0" destOrd="0" presId="urn:microsoft.com/office/officeart/2005/8/layout/radial5"/>
    <dgm:cxn modelId="{DD8FE31E-8ED6-4FE1-8E90-F5DE6578DD8E}" type="presOf" srcId="{07EBC4A4-F068-40BF-9FCA-0905687D4C20}" destId="{5F60D7F0-7FA9-44DE-860E-C35E91CACCF2}" srcOrd="0" destOrd="0" presId="urn:microsoft.com/office/officeart/2005/8/layout/radial5"/>
    <dgm:cxn modelId="{9AF21E82-5CF7-4F57-A987-65A64D5B26FC}" type="presOf" srcId="{A9855A82-B7D2-4E05-9387-8FA7AFD64031}" destId="{C9D2D3FA-6561-49E8-BB57-FAA5E39B8061}" srcOrd="0" destOrd="0" presId="urn:microsoft.com/office/officeart/2005/8/layout/radial5"/>
    <dgm:cxn modelId="{1F54E229-0076-445C-AC5F-18F383AA0B28}" type="presOf" srcId="{CEFA1C01-42BB-44A8-8AFF-754D0A8C6CA9}" destId="{1166A3D1-AA9C-4282-9A86-FB10BE83C6F5}" srcOrd="0" destOrd="0" presId="urn:microsoft.com/office/officeart/2005/8/layout/radial5"/>
    <dgm:cxn modelId="{12403088-C60D-4F0B-A9D8-9E84E24B141D}" type="presOf" srcId="{FE1B28B4-5360-4901-98CF-56ED501E470C}" destId="{20C4C734-0C40-46FF-8CDA-5BD0EA5D8F6F}" srcOrd="0" destOrd="0" presId="urn:microsoft.com/office/officeart/2005/8/layout/radial5"/>
    <dgm:cxn modelId="{B6B871F1-E74F-4A40-9233-B53353EC9944}" type="presOf" srcId="{BC301F9E-3D83-4BBA-94C2-589BFEA1552D}" destId="{9075D3F1-3C67-4026-AE47-044D950E281E}" srcOrd="0" destOrd="0" presId="urn:microsoft.com/office/officeart/2005/8/layout/radial5"/>
    <dgm:cxn modelId="{0DE7F784-FC24-4E25-8E12-4EBE98C87F5D}" type="presOf" srcId="{9CFD902C-029C-408C-8100-A634EA3C56DF}" destId="{779CEAE9-DD05-4481-A855-CD3A988F2D45}" srcOrd="1" destOrd="0" presId="urn:microsoft.com/office/officeart/2005/8/layout/radial5"/>
    <dgm:cxn modelId="{A51EEB97-1D14-49A9-BFA3-6474504579C4}" srcId="{1007A8F7-5D35-4B75-92C1-59B81305A96A}" destId="{07EBC4A4-F068-40BF-9FCA-0905687D4C20}" srcOrd="1" destOrd="0" parTransId="{FBC9C675-DB46-4848-B991-75BA73D5437E}" sibTransId="{0645DA8D-754A-41FD-820C-25BC9F16FBEF}"/>
    <dgm:cxn modelId="{DEF7982E-7391-48E1-8320-E60BFEE45390}" srcId="{1007A8F7-5D35-4B75-92C1-59B81305A96A}" destId="{CEFA1C01-42BB-44A8-8AFF-754D0A8C6CA9}" srcOrd="3" destOrd="0" parTransId="{A9855A82-B7D2-4E05-9387-8FA7AFD64031}" sibTransId="{99A37CCD-0244-45AE-92CB-95DA26B60795}"/>
    <dgm:cxn modelId="{55FA7FB5-CDB5-4A64-83B7-E6A2C2A3535B}" type="presOf" srcId="{81A51439-505E-415B-A309-94AE6F0451C6}" destId="{E9E3BD86-B3FC-4B53-83B1-ADE69BA20B56}" srcOrd="0" destOrd="0" presId="urn:microsoft.com/office/officeart/2005/8/layout/radial5"/>
    <dgm:cxn modelId="{F8591F05-B971-4828-9C31-CFF0A79CBD2C}" type="presOf" srcId="{1007A8F7-5D35-4B75-92C1-59B81305A96A}" destId="{9311A287-63E1-4DF1-9207-84C8ED990B99}" srcOrd="0" destOrd="0" presId="urn:microsoft.com/office/officeart/2005/8/layout/radial5"/>
    <dgm:cxn modelId="{0C816623-3E29-4A11-9C05-05C31BD9FDB6}" srcId="{1007A8F7-5D35-4B75-92C1-59B81305A96A}" destId="{43ED7121-FACC-4B89-ACD7-764DC700A245}" srcOrd="4" destOrd="0" parTransId="{81A51439-505E-415B-A309-94AE6F0451C6}" sibTransId="{2D356DC7-4F70-4B9F-8B75-03CEC7BF8700}"/>
    <dgm:cxn modelId="{639DF2FE-81EC-4D7C-84D7-3DC9CC0C11F7}" type="presOf" srcId="{FBC9C675-DB46-4848-B991-75BA73D5437E}" destId="{E462858E-1CDF-4A4F-BC02-BFA455E81FC8}" srcOrd="1" destOrd="0" presId="urn:microsoft.com/office/officeart/2005/8/layout/radial5"/>
    <dgm:cxn modelId="{1544AABB-5EEC-4483-A572-2B26F89A9358}" srcId="{BC301F9E-3D83-4BBA-94C2-589BFEA1552D}" destId="{1007A8F7-5D35-4B75-92C1-59B81305A96A}" srcOrd="0" destOrd="0" parTransId="{3BAFACCE-57E2-4C95-9705-57EECFA70141}" sibTransId="{63FB3C0A-27BF-43C1-AE7D-24C1F36118FB}"/>
    <dgm:cxn modelId="{F770A1FD-C37B-4098-854F-BD54B799C4D8}" type="presOf" srcId="{6E0BDF52-4592-4728-B295-86F0F408DE8A}" destId="{F037718C-EF38-4EF8-A784-8D2161C157F6}" srcOrd="0" destOrd="0" presId="urn:microsoft.com/office/officeart/2005/8/layout/radial5"/>
    <dgm:cxn modelId="{F79DD7E3-ABD7-498E-9F00-0548FD6EFA25}" srcId="{1007A8F7-5D35-4B75-92C1-59B81305A96A}" destId="{FE1B28B4-5360-4901-98CF-56ED501E470C}" srcOrd="0" destOrd="0" parTransId="{9CFD902C-029C-408C-8100-A634EA3C56DF}" sibTransId="{DC188452-CB81-4B7A-A8AB-A6DB0B0DE0F7}"/>
    <dgm:cxn modelId="{4668C696-FB34-48CB-9E8C-9F2718EA6566}" type="presOf" srcId="{A9855A82-B7D2-4E05-9387-8FA7AFD64031}" destId="{73FEBA59-083A-4D44-9F76-274EDCE13DF4}" srcOrd="1" destOrd="0" presId="urn:microsoft.com/office/officeart/2005/8/layout/radial5"/>
    <dgm:cxn modelId="{5BAEDFDA-CBB6-42F3-A6DD-B8804B3CACBA}" type="presOf" srcId="{6E0BDF52-4592-4728-B295-86F0F408DE8A}" destId="{A27BF159-709A-4B6A-A463-51330834CDA5}" srcOrd="1" destOrd="0" presId="urn:microsoft.com/office/officeart/2005/8/layout/radial5"/>
    <dgm:cxn modelId="{A827DBEB-0CA2-4801-9D97-64501A2315DE}" type="presParOf" srcId="{9075D3F1-3C67-4026-AE47-044D950E281E}" destId="{9311A287-63E1-4DF1-9207-84C8ED990B99}" srcOrd="0" destOrd="0" presId="urn:microsoft.com/office/officeart/2005/8/layout/radial5"/>
    <dgm:cxn modelId="{51DEE3BC-C4FC-45B2-9AB4-470BFA68A433}" type="presParOf" srcId="{9075D3F1-3C67-4026-AE47-044D950E281E}" destId="{8F27F841-D330-4878-88CA-5023A6BE8958}" srcOrd="1" destOrd="0" presId="urn:microsoft.com/office/officeart/2005/8/layout/radial5"/>
    <dgm:cxn modelId="{106DE54A-A437-48DA-8BAB-F14CD3599278}" type="presParOf" srcId="{8F27F841-D330-4878-88CA-5023A6BE8958}" destId="{779CEAE9-DD05-4481-A855-CD3A988F2D45}" srcOrd="0" destOrd="0" presId="urn:microsoft.com/office/officeart/2005/8/layout/radial5"/>
    <dgm:cxn modelId="{23066943-89FE-437D-BC47-2AC9737ADC9F}" type="presParOf" srcId="{9075D3F1-3C67-4026-AE47-044D950E281E}" destId="{20C4C734-0C40-46FF-8CDA-5BD0EA5D8F6F}" srcOrd="2" destOrd="0" presId="urn:microsoft.com/office/officeart/2005/8/layout/radial5"/>
    <dgm:cxn modelId="{04437B2A-C9E8-4CE2-901F-F0D71724B07D}" type="presParOf" srcId="{9075D3F1-3C67-4026-AE47-044D950E281E}" destId="{F7E21616-0783-41D0-A3D2-AC93FC6AFEC8}" srcOrd="3" destOrd="0" presId="urn:microsoft.com/office/officeart/2005/8/layout/radial5"/>
    <dgm:cxn modelId="{537F4FE4-5558-4B25-9CFB-92B2C04A7E1E}" type="presParOf" srcId="{F7E21616-0783-41D0-A3D2-AC93FC6AFEC8}" destId="{E462858E-1CDF-4A4F-BC02-BFA455E81FC8}" srcOrd="0" destOrd="0" presId="urn:microsoft.com/office/officeart/2005/8/layout/radial5"/>
    <dgm:cxn modelId="{B0CF091E-5AB1-4B84-BA5A-8BD2483F7139}" type="presParOf" srcId="{9075D3F1-3C67-4026-AE47-044D950E281E}" destId="{5F60D7F0-7FA9-44DE-860E-C35E91CACCF2}" srcOrd="4" destOrd="0" presId="urn:microsoft.com/office/officeart/2005/8/layout/radial5"/>
    <dgm:cxn modelId="{CEA9DBE8-678F-42BD-912F-8AEC80C40CBD}" type="presParOf" srcId="{9075D3F1-3C67-4026-AE47-044D950E281E}" destId="{F037718C-EF38-4EF8-A784-8D2161C157F6}" srcOrd="5" destOrd="0" presId="urn:microsoft.com/office/officeart/2005/8/layout/radial5"/>
    <dgm:cxn modelId="{D587AAEA-D071-4B36-A410-E062F25F8A3F}" type="presParOf" srcId="{F037718C-EF38-4EF8-A784-8D2161C157F6}" destId="{A27BF159-709A-4B6A-A463-51330834CDA5}" srcOrd="0" destOrd="0" presId="urn:microsoft.com/office/officeart/2005/8/layout/radial5"/>
    <dgm:cxn modelId="{44B21281-9B0F-410C-9750-F4DD2807FB10}" type="presParOf" srcId="{9075D3F1-3C67-4026-AE47-044D950E281E}" destId="{BFDCBEA4-C9B8-45CD-9C39-1EB405F47AE5}" srcOrd="6" destOrd="0" presId="urn:microsoft.com/office/officeart/2005/8/layout/radial5"/>
    <dgm:cxn modelId="{F4F133F7-4CFF-4AB7-B91C-AA22B671E270}" type="presParOf" srcId="{9075D3F1-3C67-4026-AE47-044D950E281E}" destId="{C9D2D3FA-6561-49E8-BB57-FAA5E39B8061}" srcOrd="7" destOrd="0" presId="urn:microsoft.com/office/officeart/2005/8/layout/radial5"/>
    <dgm:cxn modelId="{089A4A68-6C90-488B-BE99-E3F3AC4A5AE8}" type="presParOf" srcId="{C9D2D3FA-6561-49E8-BB57-FAA5E39B8061}" destId="{73FEBA59-083A-4D44-9F76-274EDCE13DF4}" srcOrd="0" destOrd="0" presId="urn:microsoft.com/office/officeart/2005/8/layout/radial5"/>
    <dgm:cxn modelId="{34BAD220-68BA-48F4-ACC9-70D5BB314E98}" type="presParOf" srcId="{9075D3F1-3C67-4026-AE47-044D950E281E}" destId="{1166A3D1-AA9C-4282-9A86-FB10BE83C6F5}" srcOrd="8" destOrd="0" presId="urn:microsoft.com/office/officeart/2005/8/layout/radial5"/>
    <dgm:cxn modelId="{7239CB60-171B-4B7F-BA3F-2D9619606D5B}" type="presParOf" srcId="{9075D3F1-3C67-4026-AE47-044D950E281E}" destId="{E9E3BD86-B3FC-4B53-83B1-ADE69BA20B56}" srcOrd="9" destOrd="0" presId="urn:microsoft.com/office/officeart/2005/8/layout/radial5"/>
    <dgm:cxn modelId="{D6E20BE6-13BB-44ED-8F96-7539D8C1D331}" type="presParOf" srcId="{E9E3BD86-B3FC-4B53-83B1-ADE69BA20B56}" destId="{FE97BEE9-C412-4A9E-B373-4C55FF47A38C}" srcOrd="0" destOrd="0" presId="urn:microsoft.com/office/officeart/2005/8/layout/radial5"/>
    <dgm:cxn modelId="{F98EBAB3-8254-42DF-8A5F-0D77359AB818}" type="presParOf" srcId="{9075D3F1-3C67-4026-AE47-044D950E281E}" destId="{55B5A78C-C567-493B-9AF4-C8F2F83C801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94FB52-FC29-4515-8BC1-7FCE6B9EC9E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D760C69-ABAE-4174-96C2-9C01C3259F27}" type="pres">
      <dgm:prSet presAssocID="{4694FB52-FC29-4515-8BC1-7FCE6B9EC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E838FA-2034-4097-8B17-3D664620A16C}" type="presOf" srcId="{4694FB52-FC29-4515-8BC1-7FCE6B9EC9E5}" destId="{ED760C69-ABAE-4174-96C2-9C01C3259F2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184390-2D01-48FA-AA21-88292165F4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B94CBB-2425-40B6-9A2A-89A90680B707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Создание развивающей </a:t>
          </a:r>
          <a:r>
            <a:rPr lang="ru-RU" dirty="0" smtClean="0">
              <a:solidFill>
                <a:schemeClr val="tx1"/>
              </a:solidFill>
            </a:rPr>
            <a:t>предметно-пространственной среды</a:t>
          </a:r>
          <a:endParaRPr lang="ru-RU" dirty="0">
            <a:solidFill>
              <a:schemeClr val="tx1"/>
            </a:solidFill>
          </a:endParaRPr>
        </a:p>
      </dgm:t>
    </dgm:pt>
    <dgm:pt modelId="{FC743D3C-14E5-4A68-AD3F-6CD95926340E}" type="parTrans" cxnId="{78F25EC7-76A9-41FA-B354-DDDDC4FC6752}">
      <dgm:prSet/>
      <dgm:spPr/>
      <dgm:t>
        <a:bodyPr/>
        <a:lstStyle/>
        <a:p>
          <a:endParaRPr lang="ru-RU"/>
        </a:p>
      </dgm:t>
    </dgm:pt>
    <dgm:pt modelId="{59279BC4-7369-40CE-BDD6-54A92CECB3D8}" type="sibTrans" cxnId="{78F25EC7-76A9-41FA-B354-DDDDC4FC6752}">
      <dgm:prSet/>
      <dgm:spPr/>
      <dgm:t>
        <a:bodyPr/>
        <a:lstStyle/>
        <a:p>
          <a:endParaRPr lang="ru-RU"/>
        </a:p>
      </dgm:t>
    </dgm:pt>
    <dgm:pt modelId="{DC168626-1C2F-4A81-A2C1-B05AAAD87A1E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Организация взаимодействия с детьми через игровую деятельность</a:t>
          </a:r>
          <a:endParaRPr lang="ru-RU" dirty="0">
            <a:solidFill>
              <a:schemeClr val="tx1"/>
            </a:solidFill>
          </a:endParaRPr>
        </a:p>
      </dgm:t>
    </dgm:pt>
    <dgm:pt modelId="{1D2F1B77-F66F-411E-8FB1-18963E9E3F10}" type="parTrans" cxnId="{D96CD259-86AB-4AC2-8317-D6D212D3FC19}">
      <dgm:prSet/>
      <dgm:spPr/>
      <dgm:t>
        <a:bodyPr/>
        <a:lstStyle/>
        <a:p>
          <a:endParaRPr lang="ru-RU"/>
        </a:p>
      </dgm:t>
    </dgm:pt>
    <dgm:pt modelId="{4523EF65-1191-40A0-B507-CF6E1E05BD73}" type="sibTrans" cxnId="{D96CD259-86AB-4AC2-8317-D6D212D3FC19}">
      <dgm:prSet/>
      <dgm:spPr/>
      <dgm:t>
        <a:bodyPr/>
        <a:lstStyle/>
        <a:p>
          <a:endParaRPr lang="ru-RU"/>
        </a:p>
      </dgm:t>
    </dgm:pt>
    <dgm:pt modelId="{A2C51A4F-164B-4CED-BCDF-B4395BC1493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Тесное взаимодействие с родителями</a:t>
          </a:r>
          <a:endParaRPr lang="ru-RU" dirty="0">
            <a:solidFill>
              <a:schemeClr val="tx1"/>
            </a:solidFill>
          </a:endParaRPr>
        </a:p>
      </dgm:t>
    </dgm:pt>
    <dgm:pt modelId="{5C89F2EE-1B61-47A3-853C-E07AF1809B2A}" type="parTrans" cxnId="{29C4BEF4-D165-47C3-9D8C-50615E0DEDA7}">
      <dgm:prSet/>
      <dgm:spPr/>
      <dgm:t>
        <a:bodyPr/>
        <a:lstStyle/>
        <a:p>
          <a:endParaRPr lang="ru-RU"/>
        </a:p>
      </dgm:t>
    </dgm:pt>
    <dgm:pt modelId="{71896A7F-C37A-4543-A1C5-A30C58C0C366}" type="sibTrans" cxnId="{29C4BEF4-D165-47C3-9D8C-50615E0DEDA7}">
      <dgm:prSet/>
      <dgm:spPr/>
      <dgm:t>
        <a:bodyPr/>
        <a:lstStyle/>
        <a:p>
          <a:endParaRPr lang="ru-RU"/>
        </a:p>
      </dgm:t>
    </dgm:pt>
    <dgm:pt modelId="{D305A91D-5C99-4DD6-95B9-0CB060DDE66E}" type="pres">
      <dgm:prSet presAssocID="{B9184390-2D01-48FA-AA21-88292165F4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F87CD-7E40-4426-8397-3CAB32836A3C}" type="pres">
      <dgm:prSet presAssocID="{B9184390-2D01-48FA-AA21-88292165F441}" presName="dummyMaxCanvas" presStyleCnt="0">
        <dgm:presLayoutVars/>
      </dgm:prSet>
      <dgm:spPr/>
    </dgm:pt>
    <dgm:pt modelId="{97B67DF6-F8B8-4F0D-ADC1-5B90C7548D5C}" type="pres">
      <dgm:prSet presAssocID="{B9184390-2D01-48FA-AA21-88292165F441}" presName="ThreeNodes_1" presStyleLbl="node1" presStyleIdx="0" presStyleCnt="3" custLinFactNeighborX="-933" custLinFactNeighborY="9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98C7B-2002-43E9-ABB5-4D82EA0B8C53}" type="pres">
      <dgm:prSet presAssocID="{B9184390-2D01-48FA-AA21-88292165F44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15066-C4B9-4341-8D01-6CCAD70EE02C}" type="pres">
      <dgm:prSet presAssocID="{B9184390-2D01-48FA-AA21-88292165F441}" presName="ThreeNodes_3" presStyleLbl="node1" presStyleIdx="2" presStyleCnt="3" custLinFactNeighborX="-971" custLinFactNeighborY="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BDBB2-199D-428B-B07F-556101360CA9}" type="pres">
      <dgm:prSet presAssocID="{B9184390-2D01-48FA-AA21-88292165F44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E6124-90F4-4F4A-8D6E-14D33B55402F}" type="pres">
      <dgm:prSet presAssocID="{B9184390-2D01-48FA-AA21-88292165F44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74048-5B79-4E52-8587-5DC0B828A494}" type="pres">
      <dgm:prSet presAssocID="{B9184390-2D01-48FA-AA21-88292165F44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541D9-9CC7-45B0-A5B1-EACCFDFBE540}" type="pres">
      <dgm:prSet presAssocID="{B9184390-2D01-48FA-AA21-88292165F44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513B3-835E-4983-A832-96BAC4139E21}" type="pres">
      <dgm:prSet presAssocID="{B9184390-2D01-48FA-AA21-88292165F44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DDE7F-2204-4E70-96B7-30419A40EE10}" type="presOf" srcId="{A2C51A4F-164B-4CED-BCDF-B4395BC1493B}" destId="{30D513B3-835E-4983-A832-96BAC4139E21}" srcOrd="1" destOrd="0" presId="urn:microsoft.com/office/officeart/2005/8/layout/vProcess5"/>
    <dgm:cxn modelId="{98F83271-3986-43D1-8EDE-50A32525D539}" type="presOf" srcId="{4523EF65-1191-40A0-B507-CF6E1E05BD73}" destId="{6FEE6124-90F4-4F4A-8D6E-14D33B55402F}" srcOrd="0" destOrd="0" presId="urn:microsoft.com/office/officeart/2005/8/layout/vProcess5"/>
    <dgm:cxn modelId="{B91C39F2-8329-4F19-A997-97B999B56C8D}" type="presOf" srcId="{B9184390-2D01-48FA-AA21-88292165F441}" destId="{D305A91D-5C99-4DD6-95B9-0CB060DDE66E}" srcOrd="0" destOrd="0" presId="urn:microsoft.com/office/officeart/2005/8/layout/vProcess5"/>
    <dgm:cxn modelId="{7AB988AE-89FA-4898-AF6F-57FFA0951D0E}" type="presOf" srcId="{B5B94CBB-2425-40B6-9A2A-89A90680B707}" destId="{BE574048-5B79-4E52-8587-5DC0B828A494}" srcOrd="1" destOrd="0" presId="urn:microsoft.com/office/officeart/2005/8/layout/vProcess5"/>
    <dgm:cxn modelId="{6CB6B628-E242-426D-A63F-D29881361C90}" type="presOf" srcId="{A2C51A4F-164B-4CED-BCDF-B4395BC1493B}" destId="{0F815066-C4B9-4341-8D01-6CCAD70EE02C}" srcOrd="0" destOrd="0" presId="urn:microsoft.com/office/officeart/2005/8/layout/vProcess5"/>
    <dgm:cxn modelId="{7738B1EF-6AF3-470C-8CDB-C151749E5CEE}" type="presOf" srcId="{DC168626-1C2F-4A81-A2C1-B05AAAD87A1E}" destId="{93C541D9-9CC7-45B0-A5B1-EACCFDFBE540}" srcOrd="1" destOrd="0" presId="urn:microsoft.com/office/officeart/2005/8/layout/vProcess5"/>
    <dgm:cxn modelId="{78F25EC7-76A9-41FA-B354-DDDDC4FC6752}" srcId="{B9184390-2D01-48FA-AA21-88292165F441}" destId="{B5B94CBB-2425-40B6-9A2A-89A90680B707}" srcOrd="0" destOrd="0" parTransId="{FC743D3C-14E5-4A68-AD3F-6CD95926340E}" sibTransId="{59279BC4-7369-40CE-BDD6-54A92CECB3D8}"/>
    <dgm:cxn modelId="{29C4BEF4-D165-47C3-9D8C-50615E0DEDA7}" srcId="{B9184390-2D01-48FA-AA21-88292165F441}" destId="{A2C51A4F-164B-4CED-BCDF-B4395BC1493B}" srcOrd="2" destOrd="0" parTransId="{5C89F2EE-1B61-47A3-853C-E07AF1809B2A}" sibTransId="{71896A7F-C37A-4543-A1C5-A30C58C0C366}"/>
    <dgm:cxn modelId="{3C4D5772-AE0E-46CA-BDE9-A3E78A25D694}" type="presOf" srcId="{DC168626-1C2F-4A81-A2C1-B05AAAD87A1E}" destId="{73798C7B-2002-43E9-ABB5-4D82EA0B8C53}" srcOrd="0" destOrd="0" presId="urn:microsoft.com/office/officeart/2005/8/layout/vProcess5"/>
    <dgm:cxn modelId="{CD96FB9F-A36C-44EA-A83D-C6C022945BA1}" type="presOf" srcId="{B5B94CBB-2425-40B6-9A2A-89A90680B707}" destId="{97B67DF6-F8B8-4F0D-ADC1-5B90C7548D5C}" srcOrd="0" destOrd="0" presId="urn:microsoft.com/office/officeart/2005/8/layout/vProcess5"/>
    <dgm:cxn modelId="{9A9F5CB0-2189-410A-A78C-1F00D9C99D74}" type="presOf" srcId="{59279BC4-7369-40CE-BDD6-54A92CECB3D8}" destId="{106BDBB2-199D-428B-B07F-556101360CA9}" srcOrd="0" destOrd="0" presId="urn:microsoft.com/office/officeart/2005/8/layout/vProcess5"/>
    <dgm:cxn modelId="{D96CD259-86AB-4AC2-8317-D6D212D3FC19}" srcId="{B9184390-2D01-48FA-AA21-88292165F441}" destId="{DC168626-1C2F-4A81-A2C1-B05AAAD87A1E}" srcOrd="1" destOrd="0" parTransId="{1D2F1B77-F66F-411E-8FB1-18963E9E3F10}" sibTransId="{4523EF65-1191-40A0-B507-CF6E1E05BD73}"/>
    <dgm:cxn modelId="{EBD47CDE-4D88-44A0-9389-DEBBBE679738}" type="presParOf" srcId="{D305A91D-5C99-4DD6-95B9-0CB060DDE66E}" destId="{845F87CD-7E40-4426-8397-3CAB32836A3C}" srcOrd="0" destOrd="0" presId="urn:microsoft.com/office/officeart/2005/8/layout/vProcess5"/>
    <dgm:cxn modelId="{42B0D526-C6B9-4121-8B36-81F07221D044}" type="presParOf" srcId="{D305A91D-5C99-4DD6-95B9-0CB060DDE66E}" destId="{97B67DF6-F8B8-4F0D-ADC1-5B90C7548D5C}" srcOrd="1" destOrd="0" presId="urn:microsoft.com/office/officeart/2005/8/layout/vProcess5"/>
    <dgm:cxn modelId="{295A4223-6E6A-4A69-9A45-7FECFDCB89BF}" type="presParOf" srcId="{D305A91D-5C99-4DD6-95B9-0CB060DDE66E}" destId="{73798C7B-2002-43E9-ABB5-4D82EA0B8C53}" srcOrd="2" destOrd="0" presId="urn:microsoft.com/office/officeart/2005/8/layout/vProcess5"/>
    <dgm:cxn modelId="{C8BDE697-0BE7-4577-AA12-B344F2BAB5F8}" type="presParOf" srcId="{D305A91D-5C99-4DD6-95B9-0CB060DDE66E}" destId="{0F815066-C4B9-4341-8D01-6CCAD70EE02C}" srcOrd="3" destOrd="0" presId="urn:microsoft.com/office/officeart/2005/8/layout/vProcess5"/>
    <dgm:cxn modelId="{61106D72-8EC5-44E5-8F2D-12971990E230}" type="presParOf" srcId="{D305A91D-5C99-4DD6-95B9-0CB060DDE66E}" destId="{106BDBB2-199D-428B-B07F-556101360CA9}" srcOrd="4" destOrd="0" presId="urn:microsoft.com/office/officeart/2005/8/layout/vProcess5"/>
    <dgm:cxn modelId="{5A032494-F6F9-4931-9DBE-FE8768C7D33B}" type="presParOf" srcId="{D305A91D-5C99-4DD6-95B9-0CB060DDE66E}" destId="{6FEE6124-90F4-4F4A-8D6E-14D33B55402F}" srcOrd="5" destOrd="0" presId="urn:microsoft.com/office/officeart/2005/8/layout/vProcess5"/>
    <dgm:cxn modelId="{883322BD-0507-4D4F-B622-B281F775A265}" type="presParOf" srcId="{D305A91D-5C99-4DD6-95B9-0CB060DDE66E}" destId="{BE574048-5B79-4E52-8587-5DC0B828A494}" srcOrd="6" destOrd="0" presId="urn:microsoft.com/office/officeart/2005/8/layout/vProcess5"/>
    <dgm:cxn modelId="{048648CD-E58B-4FC9-BADF-5DA41C323014}" type="presParOf" srcId="{D305A91D-5C99-4DD6-95B9-0CB060DDE66E}" destId="{93C541D9-9CC7-45B0-A5B1-EACCFDFBE540}" srcOrd="7" destOrd="0" presId="urn:microsoft.com/office/officeart/2005/8/layout/vProcess5"/>
    <dgm:cxn modelId="{7DCFE355-6562-446A-903A-A2E3D94D94AF}" type="presParOf" srcId="{D305A91D-5C99-4DD6-95B9-0CB060DDE66E}" destId="{30D513B3-835E-4983-A832-96BAC4139E2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3358C9-B5C2-483B-899E-96998BEFE6C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C0B607-DB37-4EB4-B6FB-CB8C97D84988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ru-RU" dirty="0" smtClean="0"/>
            <a:t>сюжетно-ролевая</a:t>
          </a:r>
          <a:endParaRPr lang="ru-RU" dirty="0"/>
        </a:p>
      </dgm:t>
    </dgm:pt>
    <dgm:pt modelId="{76872394-EDF6-4C36-B8E6-0B47DEF9BCDE}" type="parTrans" cxnId="{DFB0EFD2-425B-49B4-A913-C56F57C5C2A6}">
      <dgm:prSet/>
      <dgm:spPr/>
      <dgm:t>
        <a:bodyPr/>
        <a:lstStyle/>
        <a:p>
          <a:endParaRPr lang="ru-RU"/>
        </a:p>
      </dgm:t>
    </dgm:pt>
    <dgm:pt modelId="{7847B2D7-F4EC-4486-90B6-70BFBE66518C}" type="sibTrans" cxnId="{DFB0EFD2-425B-49B4-A913-C56F57C5C2A6}">
      <dgm:prSet/>
      <dgm:spPr/>
      <dgm:t>
        <a:bodyPr/>
        <a:lstStyle/>
        <a:p>
          <a:endParaRPr lang="ru-RU"/>
        </a:p>
      </dgm:t>
    </dgm:pt>
    <dgm:pt modelId="{885109CA-3B6B-4DF6-8011-443EEC224E92}">
      <dgm:prSet phldrT="[Текст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дидактическая</a:t>
          </a:r>
          <a:endParaRPr lang="ru-RU" dirty="0"/>
        </a:p>
      </dgm:t>
    </dgm:pt>
    <dgm:pt modelId="{E36BBD7F-91F4-4212-B730-17F42A4B3557}" type="parTrans" cxnId="{D695D330-23EA-4D60-AE5D-DCAA55690242}">
      <dgm:prSet/>
      <dgm:spPr/>
      <dgm:t>
        <a:bodyPr/>
        <a:lstStyle/>
        <a:p>
          <a:endParaRPr lang="ru-RU"/>
        </a:p>
      </dgm:t>
    </dgm:pt>
    <dgm:pt modelId="{54C27FEA-690B-4A6B-B283-FE9A2C5ABF02}" type="sibTrans" cxnId="{D695D330-23EA-4D60-AE5D-DCAA55690242}">
      <dgm:prSet/>
      <dgm:spPr/>
      <dgm:t>
        <a:bodyPr/>
        <a:lstStyle/>
        <a:p>
          <a:endParaRPr lang="ru-RU"/>
        </a:p>
      </dgm:t>
    </dgm:pt>
    <dgm:pt modelId="{2B88A7C7-020A-44C9-9D7F-0AE5810C6015}">
      <dgm:prSet phldrT="[Текст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театрализованная</a:t>
          </a:r>
          <a:endParaRPr lang="ru-RU" dirty="0"/>
        </a:p>
      </dgm:t>
    </dgm:pt>
    <dgm:pt modelId="{D0A88A0F-52C2-4E81-A8CE-9C074BBB9612}" type="parTrans" cxnId="{41A3E753-BEF0-4F46-9DFD-91B94232B9E6}">
      <dgm:prSet/>
      <dgm:spPr/>
      <dgm:t>
        <a:bodyPr/>
        <a:lstStyle/>
        <a:p>
          <a:endParaRPr lang="ru-RU"/>
        </a:p>
      </dgm:t>
    </dgm:pt>
    <dgm:pt modelId="{BD177343-D106-4BD0-B59D-9F0B7A0ED870}" type="sibTrans" cxnId="{41A3E753-BEF0-4F46-9DFD-91B94232B9E6}">
      <dgm:prSet/>
      <dgm:spPr/>
      <dgm:t>
        <a:bodyPr/>
        <a:lstStyle/>
        <a:p>
          <a:endParaRPr lang="ru-RU"/>
        </a:p>
      </dgm:t>
    </dgm:pt>
    <dgm:pt modelId="{A6E82E14-7D17-481D-9221-F8DF0E1B8F4B}">
      <dgm:prSet phldrT="[Текст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строительно-конструктивная</a:t>
          </a:r>
          <a:endParaRPr lang="ru-RU" dirty="0"/>
        </a:p>
      </dgm:t>
    </dgm:pt>
    <dgm:pt modelId="{9A60FC7E-E8CE-418E-A33F-A070D4FAA51C}" type="parTrans" cxnId="{4A016AFE-E810-4D47-93CD-1142A6A13303}">
      <dgm:prSet/>
      <dgm:spPr/>
      <dgm:t>
        <a:bodyPr/>
        <a:lstStyle/>
        <a:p>
          <a:endParaRPr lang="ru-RU"/>
        </a:p>
      </dgm:t>
    </dgm:pt>
    <dgm:pt modelId="{C48BC06D-0AA5-41FD-B631-1F9F9857D2C2}" type="sibTrans" cxnId="{4A016AFE-E810-4D47-93CD-1142A6A13303}">
      <dgm:prSet/>
      <dgm:spPr/>
      <dgm:t>
        <a:bodyPr/>
        <a:lstStyle/>
        <a:p>
          <a:endParaRPr lang="ru-RU"/>
        </a:p>
      </dgm:t>
    </dgm:pt>
    <dgm:pt modelId="{4E0890EA-67E5-4B1F-A747-FE2B7B20A30F}">
      <dgm:prSet phldrT="[Текст]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подвижная</a:t>
          </a:r>
          <a:endParaRPr lang="ru-RU" dirty="0"/>
        </a:p>
      </dgm:t>
    </dgm:pt>
    <dgm:pt modelId="{FD04091F-0A42-4A57-83C9-BD9C84EFEAA5}" type="parTrans" cxnId="{659006BC-749E-4B9A-A57D-681E1E2C3A6A}">
      <dgm:prSet/>
      <dgm:spPr/>
      <dgm:t>
        <a:bodyPr/>
        <a:lstStyle/>
        <a:p>
          <a:endParaRPr lang="ru-RU"/>
        </a:p>
      </dgm:t>
    </dgm:pt>
    <dgm:pt modelId="{1206BE7A-A0F8-41C6-82D3-F5BCADED91D5}" type="sibTrans" cxnId="{659006BC-749E-4B9A-A57D-681E1E2C3A6A}">
      <dgm:prSet/>
      <dgm:spPr/>
      <dgm:t>
        <a:bodyPr/>
        <a:lstStyle/>
        <a:p>
          <a:endParaRPr lang="ru-RU"/>
        </a:p>
      </dgm:t>
    </dgm:pt>
    <dgm:pt modelId="{0BD82E27-E9BF-4965-9F42-D2A5EA401EF1}">
      <dgm:prSet phldrT="[Текст]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хороводная</a:t>
          </a:r>
          <a:endParaRPr lang="ru-RU" dirty="0"/>
        </a:p>
      </dgm:t>
    </dgm:pt>
    <dgm:pt modelId="{D0E84B54-78BB-4BAE-8AA0-2941ABC90832}" type="parTrans" cxnId="{3E8C5093-7D26-4918-A492-3BD954F50376}">
      <dgm:prSet/>
      <dgm:spPr/>
      <dgm:t>
        <a:bodyPr/>
        <a:lstStyle/>
        <a:p>
          <a:endParaRPr lang="ru-RU"/>
        </a:p>
      </dgm:t>
    </dgm:pt>
    <dgm:pt modelId="{24CFC3EF-EDE4-43CF-B70B-6E5B9642724E}" type="sibTrans" cxnId="{3E8C5093-7D26-4918-A492-3BD954F50376}">
      <dgm:prSet/>
      <dgm:spPr/>
      <dgm:t>
        <a:bodyPr/>
        <a:lstStyle/>
        <a:p>
          <a:endParaRPr lang="ru-RU"/>
        </a:p>
      </dgm:t>
    </dgm:pt>
    <dgm:pt modelId="{7466756E-AB85-4855-A851-CCAD4ACB5DD0}">
      <dgm:prSet phldrT="[Текст]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dirty="0" smtClean="0"/>
            <a:t>игры-упражнения</a:t>
          </a:r>
          <a:endParaRPr lang="ru-RU" dirty="0"/>
        </a:p>
      </dgm:t>
    </dgm:pt>
    <dgm:pt modelId="{77F0E487-F596-4704-A838-066DED7DD4A2}" type="parTrans" cxnId="{0A1F8913-CD1B-4BAB-8050-B91FC082B1DF}">
      <dgm:prSet/>
      <dgm:spPr/>
      <dgm:t>
        <a:bodyPr/>
        <a:lstStyle/>
        <a:p>
          <a:endParaRPr lang="ru-RU"/>
        </a:p>
      </dgm:t>
    </dgm:pt>
    <dgm:pt modelId="{A831B0A3-16CA-4445-8AC8-E593CA4548E0}" type="sibTrans" cxnId="{0A1F8913-CD1B-4BAB-8050-B91FC082B1DF}">
      <dgm:prSet/>
      <dgm:spPr/>
      <dgm:t>
        <a:bodyPr/>
        <a:lstStyle/>
        <a:p>
          <a:endParaRPr lang="ru-RU"/>
        </a:p>
      </dgm:t>
    </dgm:pt>
    <dgm:pt modelId="{74CA8683-1849-43AC-A9D7-9CF245B16047}">
      <dgm:prSet phldrT="[Текст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пальчиковая</a:t>
          </a:r>
          <a:endParaRPr lang="ru-RU" dirty="0"/>
        </a:p>
      </dgm:t>
    </dgm:pt>
    <dgm:pt modelId="{B8D97BC8-3F85-4C22-BA5A-E45F4724A26A}" type="parTrans" cxnId="{F07F4A4E-76B2-4D4C-B5CC-182D58F46533}">
      <dgm:prSet/>
      <dgm:spPr/>
      <dgm:t>
        <a:bodyPr/>
        <a:lstStyle/>
        <a:p>
          <a:endParaRPr lang="ru-RU"/>
        </a:p>
      </dgm:t>
    </dgm:pt>
    <dgm:pt modelId="{93E4653B-F642-41EA-9837-15B151CFBB03}" type="sibTrans" cxnId="{F07F4A4E-76B2-4D4C-B5CC-182D58F46533}">
      <dgm:prSet/>
      <dgm:spPr/>
      <dgm:t>
        <a:bodyPr/>
        <a:lstStyle/>
        <a:p>
          <a:endParaRPr lang="ru-RU"/>
        </a:p>
      </dgm:t>
    </dgm:pt>
    <dgm:pt modelId="{5B6EC338-4DFF-42A1-B414-99E5B54774AE}" type="pres">
      <dgm:prSet presAssocID="{253358C9-B5C2-483B-899E-96998BEFE6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8FDCC-7C27-48E0-B27D-151D84F80237}" type="pres">
      <dgm:prSet presAssocID="{87C0B607-DB37-4EB4-B6FB-CB8C97D84988}" presName="composite" presStyleCnt="0"/>
      <dgm:spPr/>
    </dgm:pt>
    <dgm:pt modelId="{62CDA339-1F73-4706-8663-D4CCFC16EE11}" type="pres">
      <dgm:prSet presAssocID="{87C0B607-DB37-4EB4-B6FB-CB8C97D84988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26EB4-40E0-4789-8656-991A020A72BB}" type="pres">
      <dgm:prSet presAssocID="{87C0B607-DB37-4EB4-B6FB-CB8C97D84988}" presName="rect2" presStyleLbl="fgImgPlace1" presStyleIdx="0" presStyleCnt="8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6979AE9-A5D4-40F2-8421-FBEDFCD14562}" type="pres">
      <dgm:prSet presAssocID="{7847B2D7-F4EC-4486-90B6-70BFBE66518C}" presName="sibTrans" presStyleCnt="0"/>
      <dgm:spPr/>
    </dgm:pt>
    <dgm:pt modelId="{0AA02B8B-D7AA-4E29-A675-B9963AFEA001}" type="pres">
      <dgm:prSet presAssocID="{885109CA-3B6B-4DF6-8011-443EEC224E92}" presName="composite" presStyleCnt="0"/>
      <dgm:spPr/>
    </dgm:pt>
    <dgm:pt modelId="{432B3D95-27D6-4176-A648-431933DCE3E4}" type="pres">
      <dgm:prSet presAssocID="{885109CA-3B6B-4DF6-8011-443EEC224E92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75559-4769-49EE-A8EE-ADC2B8D60A6E}" type="pres">
      <dgm:prSet presAssocID="{885109CA-3B6B-4DF6-8011-443EEC224E92}" presName="rect2" presStyleLbl="fgImgPlace1" presStyleIdx="1" presStyleCnt="8"/>
      <dgm:spPr>
        <a:solidFill>
          <a:schemeClr val="accent1">
            <a:lumMod val="40000"/>
            <a:lumOff val="60000"/>
          </a:schemeClr>
        </a:solidFill>
      </dgm:spPr>
    </dgm:pt>
    <dgm:pt modelId="{7A2CB928-EC70-4954-AC0E-3CE750DC78FE}" type="pres">
      <dgm:prSet presAssocID="{54C27FEA-690B-4A6B-B283-FE9A2C5ABF02}" presName="sibTrans" presStyleCnt="0"/>
      <dgm:spPr/>
    </dgm:pt>
    <dgm:pt modelId="{01D3E3D3-48FB-42D3-841B-784998654D7F}" type="pres">
      <dgm:prSet presAssocID="{2B88A7C7-020A-44C9-9D7F-0AE5810C6015}" presName="composite" presStyleCnt="0"/>
      <dgm:spPr/>
    </dgm:pt>
    <dgm:pt modelId="{5A3C87A5-B2A6-43FB-81BD-46CA29426CE8}" type="pres">
      <dgm:prSet presAssocID="{2B88A7C7-020A-44C9-9D7F-0AE5810C6015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E011A-A218-46FC-AD77-A4AE49C2C9D2}" type="pres">
      <dgm:prSet presAssocID="{2B88A7C7-020A-44C9-9D7F-0AE5810C6015}" presName="rect2" presStyleLbl="fgImgPlace1" presStyleIdx="2" presStyleCnt="8"/>
      <dgm:spPr>
        <a:solidFill>
          <a:schemeClr val="accent4">
            <a:lumMod val="40000"/>
            <a:lumOff val="60000"/>
          </a:schemeClr>
        </a:solidFill>
      </dgm:spPr>
    </dgm:pt>
    <dgm:pt modelId="{1AD7023D-00D5-4023-BA43-4F073CA2A33B}" type="pres">
      <dgm:prSet presAssocID="{BD177343-D106-4BD0-B59D-9F0B7A0ED870}" presName="sibTrans" presStyleCnt="0"/>
      <dgm:spPr/>
    </dgm:pt>
    <dgm:pt modelId="{30153114-E060-4E55-8A95-0AF688A101BE}" type="pres">
      <dgm:prSet presAssocID="{4E0890EA-67E5-4B1F-A747-FE2B7B20A30F}" presName="composite" presStyleCnt="0"/>
      <dgm:spPr/>
    </dgm:pt>
    <dgm:pt modelId="{B9F38DE9-8032-4A3B-9213-5B469887DB1D}" type="pres">
      <dgm:prSet presAssocID="{4E0890EA-67E5-4B1F-A747-FE2B7B20A30F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DA895-A988-440B-A8DD-BF30F5CB6F69}" type="pres">
      <dgm:prSet presAssocID="{4E0890EA-67E5-4B1F-A747-FE2B7B20A30F}" presName="rect2" presStyleLbl="fgImgPlace1" presStyleIdx="3" presStyleCnt="8"/>
      <dgm:spPr>
        <a:solidFill>
          <a:schemeClr val="accent5">
            <a:lumMod val="40000"/>
            <a:lumOff val="60000"/>
          </a:schemeClr>
        </a:solidFill>
      </dgm:spPr>
    </dgm:pt>
    <dgm:pt modelId="{976A665C-7E72-45D9-8C37-3081621F40C9}" type="pres">
      <dgm:prSet presAssocID="{1206BE7A-A0F8-41C6-82D3-F5BCADED91D5}" presName="sibTrans" presStyleCnt="0"/>
      <dgm:spPr/>
    </dgm:pt>
    <dgm:pt modelId="{DA4A98FE-CCFC-4832-A57A-8260615855BE}" type="pres">
      <dgm:prSet presAssocID="{0BD82E27-E9BF-4965-9F42-D2A5EA401EF1}" presName="composite" presStyleCnt="0"/>
      <dgm:spPr/>
    </dgm:pt>
    <dgm:pt modelId="{C5D33AA0-417B-4287-AB79-6CF2A03A5C05}" type="pres">
      <dgm:prSet presAssocID="{0BD82E27-E9BF-4965-9F42-D2A5EA401EF1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09BAD-741E-4179-B23C-6CC306849F52}" type="pres">
      <dgm:prSet presAssocID="{0BD82E27-E9BF-4965-9F42-D2A5EA401EF1}" presName="rect2" presStyleLbl="fgImgPlace1" presStyleIdx="4" presStyleCnt="8"/>
      <dgm:spPr>
        <a:solidFill>
          <a:schemeClr val="accent6">
            <a:lumMod val="40000"/>
            <a:lumOff val="60000"/>
          </a:schemeClr>
        </a:solidFill>
      </dgm:spPr>
    </dgm:pt>
    <dgm:pt modelId="{F6D695F6-39FA-4D34-8B8D-94ABED5C3C88}" type="pres">
      <dgm:prSet presAssocID="{24CFC3EF-EDE4-43CF-B70B-6E5B9642724E}" presName="sibTrans" presStyleCnt="0"/>
      <dgm:spPr/>
    </dgm:pt>
    <dgm:pt modelId="{3C6A8653-BFEB-4097-B967-38942378B44F}" type="pres">
      <dgm:prSet presAssocID="{A6E82E14-7D17-481D-9221-F8DF0E1B8F4B}" presName="composite" presStyleCnt="0"/>
      <dgm:spPr/>
    </dgm:pt>
    <dgm:pt modelId="{9C102FA6-2C46-4CFD-B46E-562A27A82563}" type="pres">
      <dgm:prSet presAssocID="{A6E82E14-7D17-481D-9221-F8DF0E1B8F4B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9DEFB-2149-4B05-9F4A-591715E27336}" type="pres">
      <dgm:prSet presAssocID="{A6E82E14-7D17-481D-9221-F8DF0E1B8F4B}" presName="rect2" presStyleLbl="fgImgPlace1" presStyleIdx="5" presStyleCnt="8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1D7E38D3-C567-461A-95DD-901C43903F03}" type="pres">
      <dgm:prSet presAssocID="{C48BC06D-0AA5-41FD-B631-1F9F9857D2C2}" presName="sibTrans" presStyleCnt="0"/>
      <dgm:spPr/>
    </dgm:pt>
    <dgm:pt modelId="{FC7818EC-EA4E-4723-9F73-634107ECDFB0}" type="pres">
      <dgm:prSet presAssocID="{74CA8683-1849-43AC-A9D7-9CF245B16047}" presName="composite" presStyleCnt="0"/>
      <dgm:spPr/>
    </dgm:pt>
    <dgm:pt modelId="{CD31DB58-874D-4566-9B6C-3D407051EACE}" type="pres">
      <dgm:prSet presAssocID="{74CA8683-1849-43AC-A9D7-9CF245B16047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C2628-1D12-41E2-A330-CEE488D0A399}" type="pres">
      <dgm:prSet presAssocID="{74CA8683-1849-43AC-A9D7-9CF245B16047}" presName="rect2" presStyleLbl="fgImgPlace1" presStyleIdx="6" presStyleCnt="8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C483FBA6-6DA1-42B8-AED2-17B5073EF231}" type="pres">
      <dgm:prSet presAssocID="{93E4653B-F642-41EA-9837-15B151CFBB03}" presName="sibTrans" presStyleCnt="0"/>
      <dgm:spPr/>
    </dgm:pt>
    <dgm:pt modelId="{6F851A15-3D01-478A-B5D8-58794D221853}" type="pres">
      <dgm:prSet presAssocID="{7466756E-AB85-4855-A851-CCAD4ACB5DD0}" presName="composite" presStyleCnt="0"/>
      <dgm:spPr/>
    </dgm:pt>
    <dgm:pt modelId="{B44F6535-25E7-4798-9BD7-1631ADB0A629}" type="pres">
      <dgm:prSet presAssocID="{7466756E-AB85-4855-A851-CCAD4ACB5DD0}" presName="rect1" presStyleLbl="trAlignAcc1" presStyleIdx="7" presStyleCnt="8" custLinFactNeighborX="-759" custLinFactNeighborY="-1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ADD94-7F60-4DA6-8FE9-AC177AD74CC7}" type="pres">
      <dgm:prSet presAssocID="{7466756E-AB85-4855-A851-CCAD4ACB5DD0}" presName="rect2" presStyleLbl="fgImgPlace1" presStyleIdx="7" presStyleCnt="8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D81A74E7-EABB-4A30-B883-D82180D708BC}" type="presOf" srcId="{0BD82E27-E9BF-4965-9F42-D2A5EA401EF1}" destId="{C5D33AA0-417B-4287-AB79-6CF2A03A5C05}" srcOrd="0" destOrd="0" presId="urn:microsoft.com/office/officeart/2008/layout/PictureStrips"/>
    <dgm:cxn modelId="{41A3E753-BEF0-4F46-9DFD-91B94232B9E6}" srcId="{253358C9-B5C2-483B-899E-96998BEFE6C1}" destId="{2B88A7C7-020A-44C9-9D7F-0AE5810C6015}" srcOrd="2" destOrd="0" parTransId="{D0A88A0F-52C2-4E81-A8CE-9C074BBB9612}" sibTransId="{BD177343-D106-4BD0-B59D-9F0B7A0ED870}"/>
    <dgm:cxn modelId="{3E8C5093-7D26-4918-A492-3BD954F50376}" srcId="{253358C9-B5C2-483B-899E-96998BEFE6C1}" destId="{0BD82E27-E9BF-4965-9F42-D2A5EA401EF1}" srcOrd="4" destOrd="0" parTransId="{D0E84B54-78BB-4BAE-8AA0-2941ABC90832}" sibTransId="{24CFC3EF-EDE4-43CF-B70B-6E5B9642724E}"/>
    <dgm:cxn modelId="{D28D937A-5E4E-4DCF-83D9-0B0938A56FB3}" type="presOf" srcId="{87C0B607-DB37-4EB4-B6FB-CB8C97D84988}" destId="{62CDA339-1F73-4706-8663-D4CCFC16EE11}" srcOrd="0" destOrd="0" presId="urn:microsoft.com/office/officeart/2008/layout/PictureStrips"/>
    <dgm:cxn modelId="{4A016AFE-E810-4D47-93CD-1142A6A13303}" srcId="{253358C9-B5C2-483B-899E-96998BEFE6C1}" destId="{A6E82E14-7D17-481D-9221-F8DF0E1B8F4B}" srcOrd="5" destOrd="0" parTransId="{9A60FC7E-E8CE-418E-A33F-A070D4FAA51C}" sibTransId="{C48BC06D-0AA5-41FD-B631-1F9F9857D2C2}"/>
    <dgm:cxn modelId="{D125619E-77C1-4884-8E13-601754EFE679}" type="presOf" srcId="{A6E82E14-7D17-481D-9221-F8DF0E1B8F4B}" destId="{9C102FA6-2C46-4CFD-B46E-562A27A82563}" srcOrd="0" destOrd="0" presId="urn:microsoft.com/office/officeart/2008/layout/PictureStrips"/>
    <dgm:cxn modelId="{7865B0AA-74B0-4089-896E-42F2F65DBA10}" type="presOf" srcId="{2B88A7C7-020A-44C9-9D7F-0AE5810C6015}" destId="{5A3C87A5-B2A6-43FB-81BD-46CA29426CE8}" srcOrd="0" destOrd="0" presId="urn:microsoft.com/office/officeart/2008/layout/PictureStrips"/>
    <dgm:cxn modelId="{401CD275-D080-4846-9304-9FCAE1A21114}" type="presOf" srcId="{4E0890EA-67E5-4B1F-A747-FE2B7B20A30F}" destId="{B9F38DE9-8032-4A3B-9213-5B469887DB1D}" srcOrd="0" destOrd="0" presId="urn:microsoft.com/office/officeart/2008/layout/PictureStrips"/>
    <dgm:cxn modelId="{DFB0EFD2-425B-49B4-A913-C56F57C5C2A6}" srcId="{253358C9-B5C2-483B-899E-96998BEFE6C1}" destId="{87C0B607-DB37-4EB4-B6FB-CB8C97D84988}" srcOrd="0" destOrd="0" parTransId="{76872394-EDF6-4C36-B8E6-0B47DEF9BCDE}" sibTransId="{7847B2D7-F4EC-4486-90B6-70BFBE66518C}"/>
    <dgm:cxn modelId="{F07F4A4E-76B2-4D4C-B5CC-182D58F46533}" srcId="{253358C9-B5C2-483B-899E-96998BEFE6C1}" destId="{74CA8683-1849-43AC-A9D7-9CF245B16047}" srcOrd="6" destOrd="0" parTransId="{B8D97BC8-3F85-4C22-BA5A-E45F4724A26A}" sibTransId="{93E4653B-F642-41EA-9837-15B151CFBB03}"/>
    <dgm:cxn modelId="{FA5619EF-9A73-4F6E-8889-682108AC918B}" type="presOf" srcId="{885109CA-3B6B-4DF6-8011-443EEC224E92}" destId="{432B3D95-27D6-4176-A648-431933DCE3E4}" srcOrd="0" destOrd="0" presId="urn:microsoft.com/office/officeart/2008/layout/PictureStrips"/>
    <dgm:cxn modelId="{D8FB4FFD-6A89-4A6C-ACAD-80F9D18D8C8C}" type="presOf" srcId="{7466756E-AB85-4855-A851-CCAD4ACB5DD0}" destId="{B44F6535-25E7-4798-9BD7-1631ADB0A629}" srcOrd="0" destOrd="0" presId="urn:microsoft.com/office/officeart/2008/layout/PictureStrips"/>
    <dgm:cxn modelId="{D695D330-23EA-4D60-AE5D-DCAA55690242}" srcId="{253358C9-B5C2-483B-899E-96998BEFE6C1}" destId="{885109CA-3B6B-4DF6-8011-443EEC224E92}" srcOrd="1" destOrd="0" parTransId="{E36BBD7F-91F4-4212-B730-17F42A4B3557}" sibTransId="{54C27FEA-690B-4A6B-B283-FE9A2C5ABF02}"/>
    <dgm:cxn modelId="{75D12612-5D17-447B-A1CC-D355AD36A907}" type="presOf" srcId="{253358C9-B5C2-483B-899E-96998BEFE6C1}" destId="{5B6EC338-4DFF-42A1-B414-99E5B54774AE}" srcOrd="0" destOrd="0" presId="urn:microsoft.com/office/officeart/2008/layout/PictureStrips"/>
    <dgm:cxn modelId="{EECE9796-4620-4966-B47C-BFA5CF9DD5FD}" type="presOf" srcId="{74CA8683-1849-43AC-A9D7-9CF245B16047}" destId="{CD31DB58-874D-4566-9B6C-3D407051EACE}" srcOrd="0" destOrd="0" presId="urn:microsoft.com/office/officeart/2008/layout/PictureStrips"/>
    <dgm:cxn modelId="{0A1F8913-CD1B-4BAB-8050-B91FC082B1DF}" srcId="{253358C9-B5C2-483B-899E-96998BEFE6C1}" destId="{7466756E-AB85-4855-A851-CCAD4ACB5DD0}" srcOrd="7" destOrd="0" parTransId="{77F0E487-F596-4704-A838-066DED7DD4A2}" sibTransId="{A831B0A3-16CA-4445-8AC8-E593CA4548E0}"/>
    <dgm:cxn modelId="{659006BC-749E-4B9A-A57D-681E1E2C3A6A}" srcId="{253358C9-B5C2-483B-899E-96998BEFE6C1}" destId="{4E0890EA-67E5-4B1F-A747-FE2B7B20A30F}" srcOrd="3" destOrd="0" parTransId="{FD04091F-0A42-4A57-83C9-BD9C84EFEAA5}" sibTransId="{1206BE7A-A0F8-41C6-82D3-F5BCADED91D5}"/>
    <dgm:cxn modelId="{C2302E92-4F3E-4E05-B778-26CB2CA2F266}" type="presParOf" srcId="{5B6EC338-4DFF-42A1-B414-99E5B54774AE}" destId="{B418FDCC-7C27-48E0-B27D-151D84F80237}" srcOrd="0" destOrd="0" presId="urn:microsoft.com/office/officeart/2008/layout/PictureStrips"/>
    <dgm:cxn modelId="{82769311-B011-4DFA-BD07-162F7F0F0F20}" type="presParOf" srcId="{B418FDCC-7C27-48E0-B27D-151D84F80237}" destId="{62CDA339-1F73-4706-8663-D4CCFC16EE11}" srcOrd="0" destOrd="0" presId="urn:microsoft.com/office/officeart/2008/layout/PictureStrips"/>
    <dgm:cxn modelId="{855CAFC7-5313-4030-9945-D2FDB91F9FBA}" type="presParOf" srcId="{B418FDCC-7C27-48E0-B27D-151D84F80237}" destId="{63426EB4-40E0-4789-8656-991A020A72BB}" srcOrd="1" destOrd="0" presId="urn:microsoft.com/office/officeart/2008/layout/PictureStrips"/>
    <dgm:cxn modelId="{4B2952ED-20A3-4E33-A29E-3CCFB69743F6}" type="presParOf" srcId="{5B6EC338-4DFF-42A1-B414-99E5B54774AE}" destId="{D6979AE9-A5D4-40F2-8421-FBEDFCD14562}" srcOrd="1" destOrd="0" presId="urn:microsoft.com/office/officeart/2008/layout/PictureStrips"/>
    <dgm:cxn modelId="{489F2405-368B-44CD-8463-BD637A657135}" type="presParOf" srcId="{5B6EC338-4DFF-42A1-B414-99E5B54774AE}" destId="{0AA02B8B-D7AA-4E29-A675-B9963AFEA001}" srcOrd="2" destOrd="0" presId="urn:microsoft.com/office/officeart/2008/layout/PictureStrips"/>
    <dgm:cxn modelId="{D75754D7-5582-460E-95C3-87FC42F9C6C8}" type="presParOf" srcId="{0AA02B8B-D7AA-4E29-A675-B9963AFEA001}" destId="{432B3D95-27D6-4176-A648-431933DCE3E4}" srcOrd="0" destOrd="0" presId="urn:microsoft.com/office/officeart/2008/layout/PictureStrips"/>
    <dgm:cxn modelId="{FC2B6995-F983-4351-AB08-BC95E4946E7B}" type="presParOf" srcId="{0AA02B8B-D7AA-4E29-A675-B9963AFEA001}" destId="{77E75559-4769-49EE-A8EE-ADC2B8D60A6E}" srcOrd="1" destOrd="0" presId="urn:microsoft.com/office/officeart/2008/layout/PictureStrips"/>
    <dgm:cxn modelId="{C2068402-A4B1-4FC9-A4B5-7E33882749EF}" type="presParOf" srcId="{5B6EC338-4DFF-42A1-B414-99E5B54774AE}" destId="{7A2CB928-EC70-4954-AC0E-3CE750DC78FE}" srcOrd="3" destOrd="0" presId="urn:microsoft.com/office/officeart/2008/layout/PictureStrips"/>
    <dgm:cxn modelId="{42CB8FF0-4DD1-4AC0-A371-EDDFE9036383}" type="presParOf" srcId="{5B6EC338-4DFF-42A1-B414-99E5B54774AE}" destId="{01D3E3D3-48FB-42D3-841B-784998654D7F}" srcOrd="4" destOrd="0" presId="urn:microsoft.com/office/officeart/2008/layout/PictureStrips"/>
    <dgm:cxn modelId="{FE4D16CA-4F9A-43D8-91EC-C766C96C52F6}" type="presParOf" srcId="{01D3E3D3-48FB-42D3-841B-784998654D7F}" destId="{5A3C87A5-B2A6-43FB-81BD-46CA29426CE8}" srcOrd="0" destOrd="0" presId="urn:microsoft.com/office/officeart/2008/layout/PictureStrips"/>
    <dgm:cxn modelId="{7B60C325-A88E-4249-AEEE-5402A691AA48}" type="presParOf" srcId="{01D3E3D3-48FB-42D3-841B-784998654D7F}" destId="{1CBE011A-A218-46FC-AD77-A4AE49C2C9D2}" srcOrd="1" destOrd="0" presId="urn:microsoft.com/office/officeart/2008/layout/PictureStrips"/>
    <dgm:cxn modelId="{2438A94F-2E7A-482D-A9C7-C493B56D4BE8}" type="presParOf" srcId="{5B6EC338-4DFF-42A1-B414-99E5B54774AE}" destId="{1AD7023D-00D5-4023-BA43-4F073CA2A33B}" srcOrd="5" destOrd="0" presId="urn:microsoft.com/office/officeart/2008/layout/PictureStrips"/>
    <dgm:cxn modelId="{DC78E9E9-CC86-45F2-AA01-46188ABAE323}" type="presParOf" srcId="{5B6EC338-4DFF-42A1-B414-99E5B54774AE}" destId="{30153114-E060-4E55-8A95-0AF688A101BE}" srcOrd="6" destOrd="0" presId="urn:microsoft.com/office/officeart/2008/layout/PictureStrips"/>
    <dgm:cxn modelId="{A870471D-0EE3-4BE3-A57E-B6F09248AD69}" type="presParOf" srcId="{30153114-E060-4E55-8A95-0AF688A101BE}" destId="{B9F38DE9-8032-4A3B-9213-5B469887DB1D}" srcOrd="0" destOrd="0" presId="urn:microsoft.com/office/officeart/2008/layout/PictureStrips"/>
    <dgm:cxn modelId="{30D9384B-6311-417E-B623-C06A5240A5FB}" type="presParOf" srcId="{30153114-E060-4E55-8A95-0AF688A101BE}" destId="{701DA895-A988-440B-A8DD-BF30F5CB6F69}" srcOrd="1" destOrd="0" presId="urn:microsoft.com/office/officeart/2008/layout/PictureStrips"/>
    <dgm:cxn modelId="{059F1C93-2BEF-4995-A86D-070A66D33E44}" type="presParOf" srcId="{5B6EC338-4DFF-42A1-B414-99E5B54774AE}" destId="{976A665C-7E72-45D9-8C37-3081621F40C9}" srcOrd="7" destOrd="0" presId="urn:microsoft.com/office/officeart/2008/layout/PictureStrips"/>
    <dgm:cxn modelId="{0251AABC-3B0C-433D-972F-AED92E0664CC}" type="presParOf" srcId="{5B6EC338-4DFF-42A1-B414-99E5B54774AE}" destId="{DA4A98FE-CCFC-4832-A57A-8260615855BE}" srcOrd="8" destOrd="0" presId="urn:microsoft.com/office/officeart/2008/layout/PictureStrips"/>
    <dgm:cxn modelId="{DC8E178F-43C5-438E-B88E-6B8259A440C5}" type="presParOf" srcId="{DA4A98FE-CCFC-4832-A57A-8260615855BE}" destId="{C5D33AA0-417B-4287-AB79-6CF2A03A5C05}" srcOrd="0" destOrd="0" presId="urn:microsoft.com/office/officeart/2008/layout/PictureStrips"/>
    <dgm:cxn modelId="{D6AC88A3-9973-429B-93A0-FD7E14E85DDD}" type="presParOf" srcId="{DA4A98FE-CCFC-4832-A57A-8260615855BE}" destId="{F0009BAD-741E-4179-B23C-6CC306849F52}" srcOrd="1" destOrd="0" presId="urn:microsoft.com/office/officeart/2008/layout/PictureStrips"/>
    <dgm:cxn modelId="{33B9C0E3-8748-4892-AA70-06F22FA94D7F}" type="presParOf" srcId="{5B6EC338-4DFF-42A1-B414-99E5B54774AE}" destId="{F6D695F6-39FA-4D34-8B8D-94ABED5C3C88}" srcOrd="9" destOrd="0" presId="urn:microsoft.com/office/officeart/2008/layout/PictureStrips"/>
    <dgm:cxn modelId="{30A9F591-5D3F-40EC-96BF-A680F0BB635B}" type="presParOf" srcId="{5B6EC338-4DFF-42A1-B414-99E5B54774AE}" destId="{3C6A8653-BFEB-4097-B967-38942378B44F}" srcOrd="10" destOrd="0" presId="urn:microsoft.com/office/officeart/2008/layout/PictureStrips"/>
    <dgm:cxn modelId="{03D4920D-A261-4182-B4F5-707EC1102F28}" type="presParOf" srcId="{3C6A8653-BFEB-4097-B967-38942378B44F}" destId="{9C102FA6-2C46-4CFD-B46E-562A27A82563}" srcOrd="0" destOrd="0" presId="urn:microsoft.com/office/officeart/2008/layout/PictureStrips"/>
    <dgm:cxn modelId="{692B93D6-24B6-46B6-9445-E7916EB0C1D4}" type="presParOf" srcId="{3C6A8653-BFEB-4097-B967-38942378B44F}" destId="{7119DEFB-2149-4B05-9F4A-591715E27336}" srcOrd="1" destOrd="0" presId="urn:microsoft.com/office/officeart/2008/layout/PictureStrips"/>
    <dgm:cxn modelId="{974AC027-C850-4388-A185-8327EF82D7C2}" type="presParOf" srcId="{5B6EC338-4DFF-42A1-B414-99E5B54774AE}" destId="{1D7E38D3-C567-461A-95DD-901C43903F03}" srcOrd="11" destOrd="0" presId="urn:microsoft.com/office/officeart/2008/layout/PictureStrips"/>
    <dgm:cxn modelId="{2742BB5B-119F-4A34-9B1B-28BFA90F4006}" type="presParOf" srcId="{5B6EC338-4DFF-42A1-B414-99E5B54774AE}" destId="{FC7818EC-EA4E-4723-9F73-634107ECDFB0}" srcOrd="12" destOrd="0" presId="urn:microsoft.com/office/officeart/2008/layout/PictureStrips"/>
    <dgm:cxn modelId="{8A8DD99D-5F7D-43FF-B72A-CCA52CC4730F}" type="presParOf" srcId="{FC7818EC-EA4E-4723-9F73-634107ECDFB0}" destId="{CD31DB58-874D-4566-9B6C-3D407051EACE}" srcOrd="0" destOrd="0" presId="urn:microsoft.com/office/officeart/2008/layout/PictureStrips"/>
    <dgm:cxn modelId="{D25DF82A-FE6D-46C4-B464-6A333BEDA5CD}" type="presParOf" srcId="{FC7818EC-EA4E-4723-9F73-634107ECDFB0}" destId="{80CC2628-1D12-41E2-A330-CEE488D0A399}" srcOrd="1" destOrd="0" presId="urn:microsoft.com/office/officeart/2008/layout/PictureStrips"/>
    <dgm:cxn modelId="{4ED74E94-8993-40F2-A10E-1E6DF595721A}" type="presParOf" srcId="{5B6EC338-4DFF-42A1-B414-99E5B54774AE}" destId="{C483FBA6-6DA1-42B8-AED2-17B5073EF231}" srcOrd="13" destOrd="0" presId="urn:microsoft.com/office/officeart/2008/layout/PictureStrips"/>
    <dgm:cxn modelId="{27CFBD60-408A-440A-9122-3AB998F1DF47}" type="presParOf" srcId="{5B6EC338-4DFF-42A1-B414-99E5B54774AE}" destId="{6F851A15-3D01-478A-B5D8-58794D221853}" srcOrd="14" destOrd="0" presId="urn:microsoft.com/office/officeart/2008/layout/PictureStrips"/>
    <dgm:cxn modelId="{6C193595-89D7-43EC-ABAD-93B755FFF8B2}" type="presParOf" srcId="{6F851A15-3D01-478A-B5D8-58794D221853}" destId="{B44F6535-25E7-4798-9BD7-1631ADB0A629}" srcOrd="0" destOrd="0" presId="urn:microsoft.com/office/officeart/2008/layout/PictureStrips"/>
    <dgm:cxn modelId="{69734506-52BC-4524-A31A-703F045BD7B7}" type="presParOf" srcId="{6F851A15-3D01-478A-B5D8-58794D221853}" destId="{F0DADD94-7F60-4DA6-8FE9-AC177AD74CC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1B9FD-349C-40B0-A5EF-A98D85AAA10D}">
      <dsp:nvSpPr>
        <dsp:cNvPr id="0" name=""/>
        <dsp:cNvSpPr/>
      </dsp:nvSpPr>
      <dsp:spPr>
        <a:xfrm>
          <a:off x="0" y="3384376"/>
          <a:ext cx="7097340" cy="1112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Воспитывает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84376"/>
        <a:ext cx="7097340" cy="600578"/>
      </dsp:txXfrm>
    </dsp:sp>
    <dsp:sp modelId="{9DFE7780-94C6-4329-9CFC-2A68E558B053}">
      <dsp:nvSpPr>
        <dsp:cNvPr id="0" name=""/>
        <dsp:cNvSpPr/>
      </dsp:nvSpPr>
      <dsp:spPr>
        <a:xfrm>
          <a:off x="0" y="3966836"/>
          <a:ext cx="3548669" cy="5116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Коммуникабельность</a:t>
          </a:r>
          <a:endParaRPr lang="ru-RU" sz="2000" kern="1200" dirty="0"/>
        </a:p>
      </dsp:txBody>
      <dsp:txXfrm>
        <a:off x="0" y="3966836"/>
        <a:ext cx="3548669" cy="511603"/>
      </dsp:txXfrm>
    </dsp:sp>
    <dsp:sp modelId="{EC07ADBA-BB6C-47C5-B7E1-3AAADD9B7E34}">
      <dsp:nvSpPr>
        <dsp:cNvPr id="0" name=""/>
        <dsp:cNvSpPr/>
      </dsp:nvSpPr>
      <dsp:spPr>
        <a:xfrm>
          <a:off x="3548670" y="3966836"/>
          <a:ext cx="3548669" cy="5116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Непосредственность</a:t>
          </a:r>
          <a:endParaRPr lang="ru-RU" sz="2000" kern="1200" dirty="0"/>
        </a:p>
      </dsp:txBody>
      <dsp:txXfrm>
        <a:off x="3548670" y="3966836"/>
        <a:ext cx="3548669" cy="511603"/>
      </dsp:txXfrm>
    </dsp:sp>
    <dsp:sp modelId="{819BCCE9-24EC-43EC-BB1B-D6161FF97187}">
      <dsp:nvSpPr>
        <dsp:cNvPr id="0" name=""/>
        <dsp:cNvSpPr/>
      </dsp:nvSpPr>
      <dsp:spPr>
        <a:xfrm rot="10800000">
          <a:off x="0" y="1694648"/>
          <a:ext cx="7097340" cy="1710536"/>
        </a:xfrm>
        <a:prstGeom prst="upArrowCallout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Формирует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694648"/>
        <a:ext cx="7097340" cy="600398"/>
      </dsp:txXfrm>
    </dsp:sp>
    <dsp:sp modelId="{2BF94833-09E1-40B2-812F-CC79B9FCEDC4}">
      <dsp:nvSpPr>
        <dsp:cNvPr id="0" name=""/>
        <dsp:cNvSpPr/>
      </dsp:nvSpPr>
      <dsp:spPr>
        <a:xfrm>
          <a:off x="0" y="2295047"/>
          <a:ext cx="3548669" cy="5114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Культуру речевого общения</a:t>
          </a:r>
          <a:endParaRPr lang="ru-RU" sz="2000" kern="1200" dirty="0"/>
        </a:p>
      </dsp:txBody>
      <dsp:txXfrm>
        <a:off x="0" y="2295047"/>
        <a:ext cx="3548669" cy="511450"/>
      </dsp:txXfrm>
    </dsp:sp>
    <dsp:sp modelId="{A3762B98-CEA8-40D1-B692-C3E65D6FEC9E}">
      <dsp:nvSpPr>
        <dsp:cNvPr id="0" name=""/>
        <dsp:cNvSpPr/>
      </dsp:nvSpPr>
      <dsp:spPr>
        <a:xfrm>
          <a:off x="3548670" y="2295047"/>
          <a:ext cx="3548669" cy="5114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Двигательную активность</a:t>
          </a:r>
          <a:endParaRPr lang="ru-RU" sz="2000" kern="1200" dirty="0"/>
        </a:p>
      </dsp:txBody>
      <dsp:txXfrm>
        <a:off x="3548670" y="2295047"/>
        <a:ext cx="3548669" cy="511450"/>
      </dsp:txXfrm>
    </dsp:sp>
    <dsp:sp modelId="{D5B00E35-2C43-4B3A-827F-C3BE66132C30}">
      <dsp:nvSpPr>
        <dsp:cNvPr id="0" name=""/>
        <dsp:cNvSpPr/>
      </dsp:nvSpPr>
      <dsp:spPr>
        <a:xfrm rot="10800000">
          <a:off x="0" y="8"/>
          <a:ext cx="7097340" cy="1710536"/>
        </a:xfrm>
        <a:prstGeom prst="upArrowCallou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Развивает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8"/>
        <a:ext cx="7097340" cy="600398"/>
      </dsp:txXfrm>
    </dsp:sp>
    <dsp:sp modelId="{AEEC7038-4BD7-4CB5-9F05-992B2DFE7859}">
      <dsp:nvSpPr>
        <dsp:cNvPr id="0" name=""/>
        <dsp:cNvSpPr/>
      </dsp:nvSpPr>
      <dsp:spPr>
        <a:xfrm>
          <a:off x="0" y="601193"/>
          <a:ext cx="3548669" cy="511450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Познавательную активность</a:t>
          </a:r>
          <a:endParaRPr lang="ru-RU" sz="2000" kern="1200" dirty="0"/>
        </a:p>
      </dsp:txBody>
      <dsp:txXfrm>
        <a:off x="0" y="601193"/>
        <a:ext cx="3548669" cy="511450"/>
      </dsp:txXfrm>
    </dsp:sp>
    <dsp:sp modelId="{48EFCD30-6316-406B-81F9-0D0006F86B44}">
      <dsp:nvSpPr>
        <dsp:cNvPr id="0" name=""/>
        <dsp:cNvSpPr/>
      </dsp:nvSpPr>
      <dsp:spPr>
        <a:xfrm>
          <a:off x="3548670" y="601193"/>
          <a:ext cx="3548669" cy="511450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Речевую активность</a:t>
          </a:r>
          <a:endParaRPr lang="ru-RU" sz="2000" kern="1200" dirty="0"/>
        </a:p>
      </dsp:txBody>
      <dsp:txXfrm>
        <a:off x="3548670" y="601193"/>
        <a:ext cx="3548669" cy="5114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14F09-CAFD-43E3-915D-5213FBEDEC00}">
      <dsp:nvSpPr>
        <dsp:cNvPr id="0" name=""/>
        <dsp:cNvSpPr/>
      </dsp:nvSpPr>
      <dsp:spPr>
        <a:xfrm>
          <a:off x="146545" y="711971"/>
          <a:ext cx="3511804" cy="10974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2D05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33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совместное создание развивающей предметно-пространственной среды</a:t>
          </a:r>
          <a:endParaRPr lang="ru-RU" sz="1800" kern="1200" dirty="0"/>
        </a:p>
      </dsp:txBody>
      <dsp:txXfrm>
        <a:off x="146545" y="711971"/>
        <a:ext cx="3511804" cy="1097439"/>
      </dsp:txXfrm>
    </dsp:sp>
    <dsp:sp modelId="{AF48A55F-AB01-4EC6-A59D-DC175FD422F7}">
      <dsp:nvSpPr>
        <dsp:cNvPr id="0" name=""/>
        <dsp:cNvSpPr/>
      </dsp:nvSpPr>
      <dsp:spPr>
        <a:xfrm>
          <a:off x="0" y="579955"/>
          <a:ext cx="768207" cy="1152311"/>
        </a:xfrm>
        <a:prstGeom prst="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266C45B-A2B2-4C34-ABFF-7AB62DA306B5}">
      <dsp:nvSpPr>
        <dsp:cNvPr id="0" name=""/>
        <dsp:cNvSpPr/>
      </dsp:nvSpPr>
      <dsp:spPr>
        <a:xfrm>
          <a:off x="3987325" y="711971"/>
          <a:ext cx="3511804" cy="10974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33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консультации</a:t>
          </a:r>
          <a:endParaRPr lang="ru-RU" sz="1800" kern="1200" dirty="0"/>
        </a:p>
      </dsp:txBody>
      <dsp:txXfrm>
        <a:off x="3987325" y="711971"/>
        <a:ext cx="3511804" cy="1097439"/>
      </dsp:txXfrm>
    </dsp:sp>
    <dsp:sp modelId="{C15F40FE-EE2E-4A17-9180-F562071758E9}">
      <dsp:nvSpPr>
        <dsp:cNvPr id="0" name=""/>
        <dsp:cNvSpPr/>
      </dsp:nvSpPr>
      <dsp:spPr>
        <a:xfrm>
          <a:off x="3840999" y="553452"/>
          <a:ext cx="768207" cy="1152311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682FA621-0273-4481-BA6D-F013070246EB}">
      <dsp:nvSpPr>
        <dsp:cNvPr id="0" name=""/>
        <dsp:cNvSpPr/>
      </dsp:nvSpPr>
      <dsp:spPr>
        <a:xfrm>
          <a:off x="146545" y="2093524"/>
          <a:ext cx="3511804" cy="10974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33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собрание в виде круглого стола</a:t>
          </a:r>
          <a:endParaRPr lang="ru-RU" sz="1800" kern="1200" dirty="0"/>
        </a:p>
      </dsp:txBody>
      <dsp:txXfrm>
        <a:off x="146545" y="2093524"/>
        <a:ext cx="3511804" cy="1097439"/>
      </dsp:txXfrm>
    </dsp:sp>
    <dsp:sp modelId="{7CEA1E4C-6309-4D67-9655-AE3D8D37D9BA}">
      <dsp:nvSpPr>
        <dsp:cNvPr id="0" name=""/>
        <dsp:cNvSpPr/>
      </dsp:nvSpPr>
      <dsp:spPr>
        <a:xfrm>
          <a:off x="0" y="1962350"/>
          <a:ext cx="768207" cy="1152311"/>
        </a:xfrm>
        <a:prstGeom prst="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CF886A3-140F-48EF-8B22-F29B268A4B79}">
      <dsp:nvSpPr>
        <dsp:cNvPr id="0" name=""/>
        <dsp:cNvSpPr/>
      </dsp:nvSpPr>
      <dsp:spPr>
        <a:xfrm>
          <a:off x="3987545" y="2105794"/>
          <a:ext cx="3511804" cy="10974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33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конкурсы совместного творчества с детьми</a:t>
          </a:r>
          <a:endParaRPr lang="ru-RU" sz="1800" kern="1200" dirty="0"/>
        </a:p>
      </dsp:txBody>
      <dsp:txXfrm>
        <a:off x="3987545" y="2105794"/>
        <a:ext cx="3511804" cy="1097439"/>
      </dsp:txXfrm>
    </dsp:sp>
    <dsp:sp modelId="{C5BF3483-F8D2-4CA1-AC8C-44311BA682FE}">
      <dsp:nvSpPr>
        <dsp:cNvPr id="0" name=""/>
        <dsp:cNvSpPr/>
      </dsp:nvSpPr>
      <dsp:spPr>
        <a:xfrm>
          <a:off x="3840999" y="1935005"/>
          <a:ext cx="768207" cy="1152311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1BAA7-EF6F-454E-A5F4-6AA24E1648B7}">
      <dsp:nvSpPr>
        <dsp:cNvPr id="0" name=""/>
        <dsp:cNvSpPr/>
      </dsp:nvSpPr>
      <dsp:spPr>
        <a:xfrm>
          <a:off x="-6549692" y="-1001674"/>
          <a:ext cx="7795639" cy="7795639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444A1-8571-48B3-B453-F6E45FCD711F}">
      <dsp:nvSpPr>
        <dsp:cNvPr id="0" name=""/>
        <dsp:cNvSpPr/>
      </dsp:nvSpPr>
      <dsp:spPr>
        <a:xfrm>
          <a:off x="463729" y="305022"/>
          <a:ext cx="6953136" cy="60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речевых навыков, обогащение активного словаря и связной речи у детей</a:t>
          </a:r>
          <a:endParaRPr lang="ru-RU" sz="1800" kern="1200" dirty="0"/>
        </a:p>
      </dsp:txBody>
      <dsp:txXfrm>
        <a:off x="463729" y="305022"/>
        <a:ext cx="6953136" cy="609812"/>
      </dsp:txXfrm>
    </dsp:sp>
    <dsp:sp modelId="{026DF438-BE6A-4A01-AD25-95E6928C4950}">
      <dsp:nvSpPr>
        <dsp:cNvPr id="0" name=""/>
        <dsp:cNvSpPr/>
      </dsp:nvSpPr>
      <dsp:spPr>
        <a:xfrm>
          <a:off x="97903" y="234657"/>
          <a:ext cx="762265" cy="76226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14427-D623-4E63-8EA9-0DA1569E24CF}">
      <dsp:nvSpPr>
        <dsp:cNvPr id="0" name=""/>
        <dsp:cNvSpPr/>
      </dsp:nvSpPr>
      <dsp:spPr>
        <a:xfrm>
          <a:off x="965342" y="1219624"/>
          <a:ext cx="6451524" cy="60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Рост проявления инициативы и творчества в создании игровой обстановки в соответствии с темой игры</a:t>
          </a:r>
          <a:endParaRPr lang="ru-RU" sz="1800" kern="1200" dirty="0"/>
        </a:p>
      </dsp:txBody>
      <dsp:txXfrm>
        <a:off x="965342" y="1219624"/>
        <a:ext cx="6451524" cy="609812"/>
      </dsp:txXfrm>
    </dsp:sp>
    <dsp:sp modelId="{B2EF982D-15D4-4BA0-B505-7FAD589BE848}">
      <dsp:nvSpPr>
        <dsp:cNvPr id="0" name=""/>
        <dsp:cNvSpPr/>
      </dsp:nvSpPr>
      <dsp:spPr>
        <a:xfrm>
          <a:off x="584209" y="1143398"/>
          <a:ext cx="762265" cy="76226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0909F-251C-449A-AEEF-BDE5488EE3D4}">
      <dsp:nvSpPr>
        <dsp:cNvPr id="0" name=""/>
        <dsp:cNvSpPr/>
      </dsp:nvSpPr>
      <dsp:spPr>
        <a:xfrm>
          <a:off x="1194717" y="2134227"/>
          <a:ext cx="6222149" cy="60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Проявление интереса к использованию детьми различных атрибутов и </a:t>
          </a:r>
          <a:r>
            <a:rPr lang="ru-RU" sz="1800" kern="1200" dirty="0" smtClean="0"/>
            <a:t>предметов-заместителей </a:t>
          </a:r>
          <a:r>
            <a:rPr lang="ru-RU" sz="1800" kern="1200" dirty="0" smtClean="0"/>
            <a:t>в игре</a:t>
          </a:r>
          <a:endParaRPr lang="ru-RU" sz="1800" kern="1200" dirty="0"/>
        </a:p>
      </dsp:txBody>
      <dsp:txXfrm>
        <a:off x="1194717" y="2134227"/>
        <a:ext cx="6222149" cy="609812"/>
      </dsp:txXfrm>
    </dsp:sp>
    <dsp:sp modelId="{B49E3DD8-848E-4280-9094-388262EE2403}">
      <dsp:nvSpPr>
        <dsp:cNvPr id="0" name=""/>
        <dsp:cNvSpPr/>
      </dsp:nvSpPr>
      <dsp:spPr>
        <a:xfrm>
          <a:off x="813584" y="2058000"/>
          <a:ext cx="762265" cy="76226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AD4AB-5352-4AE2-886F-970A9B6938BF}">
      <dsp:nvSpPr>
        <dsp:cNvPr id="0" name=""/>
        <dsp:cNvSpPr/>
      </dsp:nvSpPr>
      <dsp:spPr>
        <a:xfrm>
          <a:off x="1194717" y="2952327"/>
          <a:ext cx="6222149" cy="801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уровня </a:t>
          </a:r>
          <a:r>
            <a:rPr lang="ru-RU" sz="1800" kern="1200" dirty="0" err="1" smtClean="0"/>
            <a:t>воспитательно</a:t>
          </a:r>
          <a:r>
            <a:rPr lang="ru-RU" sz="1800" kern="1200" dirty="0" smtClean="0"/>
            <a:t>-образовательной деятельности родителей, что способствует развитию их творческой </a:t>
          </a:r>
          <a:r>
            <a:rPr lang="ru-RU" sz="1800" kern="1200" dirty="0" smtClean="0"/>
            <a:t>инициативы</a:t>
          </a:r>
          <a:endParaRPr lang="ru-RU" sz="1800" kern="1200" dirty="0"/>
        </a:p>
      </dsp:txBody>
      <dsp:txXfrm>
        <a:off x="1194717" y="2952327"/>
        <a:ext cx="6222149" cy="801659"/>
      </dsp:txXfrm>
    </dsp:sp>
    <dsp:sp modelId="{DAAC4D13-6CE2-4F0F-8CF3-F74C26728946}">
      <dsp:nvSpPr>
        <dsp:cNvPr id="0" name=""/>
        <dsp:cNvSpPr/>
      </dsp:nvSpPr>
      <dsp:spPr>
        <a:xfrm>
          <a:off x="813584" y="2972024"/>
          <a:ext cx="762265" cy="762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6A3BF-35B6-4853-B062-4ADB935C1DEF}">
      <dsp:nvSpPr>
        <dsp:cNvPr id="0" name=""/>
        <dsp:cNvSpPr/>
      </dsp:nvSpPr>
      <dsp:spPr>
        <a:xfrm>
          <a:off x="965342" y="3962853"/>
          <a:ext cx="6451524" cy="60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умения передавать различные чувства, используя мимику, жест, интонацию</a:t>
          </a:r>
          <a:endParaRPr lang="ru-RU" sz="1800" kern="1200" dirty="0"/>
        </a:p>
      </dsp:txBody>
      <dsp:txXfrm>
        <a:off x="965342" y="3962853"/>
        <a:ext cx="6451524" cy="609812"/>
      </dsp:txXfrm>
    </dsp:sp>
    <dsp:sp modelId="{5D3728E9-9A68-4D62-8EB8-B5F5E36B7594}">
      <dsp:nvSpPr>
        <dsp:cNvPr id="0" name=""/>
        <dsp:cNvSpPr/>
      </dsp:nvSpPr>
      <dsp:spPr>
        <a:xfrm>
          <a:off x="584209" y="3886627"/>
          <a:ext cx="762265" cy="762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FDF8E-0F68-472B-AB10-D13C93953164}">
      <dsp:nvSpPr>
        <dsp:cNvPr id="0" name=""/>
        <dsp:cNvSpPr/>
      </dsp:nvSpPr>
      <dsp:spPr>
        <a:xfrm>
          <a:off x="463729" y="4877456"/>
          <a:ext cx="6953136" cy="60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у детей свободного общения со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взрослыми и другими детьми</a:t>
          </a:r>
          <a:endParaRPr lang="ru-RU" sz="1800" kern="1200" dirty="0"/>
        </a:p>
      </dsp:txBody>
      <dsp:txXfrm>
        <a:off x="463729" y="4877456"/>
        <a:ext cx="6953136" cy="609812"/>
      </dsp:txXfrm>
    </dsp:sp>
    <dsp:sp modelId="{942EB9DB-FB1B-41B0-AF92-07DD00F13D15}">
      <dsp:nvSpPr>
        <dsp:cNvPr id="0" name=""/>
        <dsp:cNvSpPr/>
      </dsp:nvSpPr>
      <dsp:spPr>
        <a:xfrm>
          <a:off x="82597" y="4801230"/>
          <a:ext cx="762265" cy="762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38C00-0180-42A2-BE33-B2A5FEE5B292}">
      <dsp:nvSpPr>
        <dsp:cNvPr id="0" name=""/>
        <dsp:cNvSpPr/>
      </dsp:nvSpPr>
      <dsp:spPr>
        <a:xfrm>
          <a:off x="153125" y="621760"/>
          <a:ext cx="3365577" cy="9986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427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Обогащать, активизировать словарь детей, совершенствовать диалогическую </a:t>
          </a:r>
          <a:r>
            <a:rPr lang="ru-RU" sz="1600" kern="1200" dirty="0" smtClean="0"/>
            <a:t>речь</a:t>
          </a:r>
          <a:endParaRPr lang="ru-RU" sz="1600" kern="1200" dirty="0"/>
        </a:p>
      </dsp:txBody>
      <dsp:txXfrm>
        <a:off x="153125" y="621760"/>
        <a:ext cx="3365577" cy="998613"/>
      </dsp:txXfrm>
    </dsp:sp>
    <dsp:sp modelId="{9BB023E3-A4CD-42AB-9C21-2E9FA80EED03}">
      <dsp:nvSpPr>
        <dsp:cNvPr id="0" name=""/>
        <dsp:cNvSpPr/>
      </dsp:nvSpPr>
      <dsp:spPr>
        <a:xfrm>
          <a:off x="0" y="381159"/>
          <a:ext cx="755903" cy="1133855"/>
        </a:xfrm>
        <a:prstGeom prst="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EFA6274-0A1D-4AA8-8CDA-CBAB69486D1B}">
      <dsp:nvSpPr>
        <dsp:cNvPr id="0" name=""/>
        <dsp:cNvSpPr/>
      </dsp:nvSpPr>
      <dsp:spPr>
        <a:xfrm>
          <a:off x="3995011" y="589461"/>
          <a:ext cx="3455559" cy="10798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42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Содействовать развитию таких психических процессов, как восприятие, образное мышление, творческое воображение, </a:t>
          </a:r>
          <a:r>
            <a:rPr lang="ru-RU" sz="1600" kern="1200" dirty="0" smtClean="0"/>
            <a:t>память</a:t>
          </a:r>
          <a:endParaRPr lang="ru-RU" sz="1600" kern="1200" dirty="0"/>
        </a:p>
      </dsp:txBody>
      <dsp:txXfrm>
        <a:off x="3995011" y="589461"/>
        <a:ext cx="3455559" cy="1079862"/>
      </dsp:txXfrm>
    </dsp:sp>
    <dsp:sp modelId="{A38DCB9A-5950-4037-B6ED-5C17E4F7C942}">
      <dsp:nvSpPr>
        <dsp:cNvPr id="0" name=""/>
        <dsp:cNvSpPr/>
      </dsp:nvSpPr>
      <dsp:spPr>
        <a:xfrm>
          <a:off x="3851029" y="433481"/>
          <a:ext cx="755903" cy="1133855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6BC43C60-31BF-4D71-833F-DDF9411F72F1}">
      <dsp:nvSpPr>
        <dsp:cNvPr id="0" name=""/>
        <dsp:cNvSpPr/>
      </dsp:nvSpPr>
      <dsp:spPr>
        <a:xfrm>
          <a:off x="148926" y="1841339"/>
          <a:ext cx="3486729" cy="13797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427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Обеспечивать в развитии детей чувство уверенности в себе, своих силах, настойчивость в достижении целей, веру в реализацию своих </a:t>
          </a:r>
          <a:r>
            <a:rPr lang="ru-RU" sz="1600" kern="1200" dirty="0" smtClean="0"/>
            <a:t>возможностей</a:t>
          </a:r>
          <a:endParaRPr lang="ru-RU" sz="1600" kern="1200" dirty="0"/>
        </a:p>
      </dsp:txBody>
      <dsp:txXfrm>
        <a:off x="148926" y="1841339"/>
        <a:ext cx="3486729" cy="1379794"/>
      </dsp:txXfrm>
    </dsp:sp>
    <dsp:sp modelId="{26B410C2-3718-4043-A63C-EA39BEB1EB8D}">
      <dsp:nvSpPr>
        <dsp:cNvPr id="0" name=""/>
        <dsp:cNvSpPr/>
      </dsp:nvSpPr>
      <dsp:spPr>
        <a:xfrm>
          <a:off x="18490" y="1792908"/>
          <a:ext cx="755903" cy="1133855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CF3E141C-DC63-47E7-8003-6C9A5B1FB039}">
      <dsp:nvSpPr>
        <dsp:cNvPr id="0" name=""/>
        <dsp:cNvSpPr/>
      </dsp:nvSpPr>
      <dsp:spPr>
        <a:xfrm>
          <a:off x="4025299" y="2023871"/>
          <a:ext cx="3455559" cy="10798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427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Обеспечить развитие речевого аппарата, мимической мускулатуры, дыхательной </a:t>
          </a:r>
          <a:r>
            <a:rPr lang="ru-RU" sz="1700" kern="1200" dirty="0" smtClean="0"/>
            <a:t>системы</a:t>
          </a:r>
          <a:endParaRPr lang="ru-RU" sz="1700" kern="1200" dirty="0"/>
        </a:p>
      </dsp:txBody>
      <dsp:txXfrm>
        <a:off x="4025299" y="2023871"/>
        <a:ext cx="3455559" cy="1079862"/>
      </dsp:txXfrm>
    </dsp:sp>
    <dsp:sp modelId="{E398407F-33E2-4387-988E-21425CDECF88}">
      <dsp:nvSpPr>
        <dsp:cNvPr id="0" name=""/>
        <dsp:cNvSpPr/>
      </dsp:nvSpPr>
      <dsp:spPr>
        <a:xfrm>
          <a:off x="3849244" y="1849137"/>
          <a:ext cx="755903" cy="1133855"/>
        </a:xfrm>
        <a:prstGeom prst="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0211368-B97D-4FCD-BA70-62301B03B189}">
      <dsp:nvSpPr>
        <dsp:cNvPr id="0" name=""/>
        <dsp:cNvSpPr/>
      </dsp:nvSpPr>
      <dsp:spPr>
        <a:xfrm>
          <a:off x="166685" y="3538380"/>
          <a:ext cx="3455559" cy="14248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42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Пробудить чувства доброжелательного отношения, желания общаться друг с другом, умения вести себя в коллективе </a:t>
          </a:r>
          <a:r>
            <a:rPr lang="ru-RU" sz="1600" kern="1200" dirty="0" smtClean="0"/>
            <a:t>сверстников</a:t>
          </a:r>
          <a:endParaRPr lang="ru-RU" sz="1600" kern="1200" dirty="0"/>
        </a:p>
      </dsp:txBody>
      <dsp:txXfrm>
        <a:off x="166685" y="3538380"/>
        <a:ext cx="3455559" cy="1424856"/>
      </dsp:txXfrm>
    </dsp:sp>
    <dsp:sp modelId="{4A598FF5-E62D-4F55-B29F-6529205B2108}">
      <dsp:nvSpPr>
        <dsp:cNvPr id="0" name=""/>
        <dsp:cNvSpPr/>
      </dsp:nvSpPr>
      <dsp:spPr>
        <a:xfrm>
          <a:off x="22674" y="3384377"/>
          <a:ext cx="755903" cy="1133855"/>
        </a:xfrm>
        <a:prstGeom prst="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51115-CDA1-4411-B7EF-AEDFBD022FA5}">
      <dsp:nvSpPr>
        <dsp:cNvPr id="0" name=""/>
        <dsp:cNvSpPr/>
      </dsp:nvSpPr>
      <dsp:spPr>
        <a:xfrm rot="5400000">
          <a:off x="-344921" y="348238"/>
          <a:ext cx="2299474" cy="1609631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Актуальность</a:t>
          </a:r>
          <a:endParaRPr lang="ru-RU" sz="2000" kern="1200" dirty="0"/>
        </a:p>
      </dsp:txBody>
      <dsp:txXfrm rot="-5400000">
        <a:off x="1" y="808133"/>
        <a:ext cx="1609631" cy="689843"/>
      </dsp:txXfrm>
    </dsp:sp>
    <dsp:sp modelId="{F50FA389-5132-4967-8F38-82B164838BC8}">
      <dsp:nvSpPr>
        <dsp:cNvPr id="0" name=""/>
        <dsp:cNvSpPr/>
      </dsp:nvSpPr>
      <dsp:spPr>
        <a:xfrm rot="5400000">
          <a:off x="3765898" y="-2156266"/>
          <a:ext cx="1494658" cy="5807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владение речью как средством общения и </a:t>
          </a:r>
          <a:r>
            <a:rPr lang="ru-RU" sz="1700" kern="1200" dirty="0" smtClean="0"/>
            <a:t>культуры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обогащение активного </a:t>
          </a:r>
          <a:r>
            <a:rPr lang="ru-RU" sz="1700" kern="1200" dirty="0" smtClean="0"/>
            <a:t>словаря</a:t>
          </a:r>
          <a:endParaRPr lang="ru-RU" sz="1700" kern="1200" dirty="0"/>
        </a:p>
      </dsp:txBody>
      <dsp:txXfrm rot="-5400000">
        <a:off x="1609632" y="72963"/>
        <a:ext cx="5734229" cy="1348732"/>
      </dsp:txXfrm>
    </dsp:sp>
    <dsp:sp modelId="{7A4CB629-496E-4D27-9C2D-3A83B9D7E02B}">
      <dsp:nvSpPr>
        <dsp:cNvPr id="0" name=""/>
        <dsp:cNvSpPr/>
      </dsp:nvSpPr>
      <dsp:spPr>
        <a:xfrm rot="5400000">
          <a:off x="-344921" y="2361137"/>
          <a:ext cx="2299474" cy="1609631"/>
        </a:xfrm>
        <a:prstGeom prst="chevron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ФГОС</a:t>
          </a:r>
          <a:endParaRPr lang="ru-RU" sz="2000" kern="1200" dirty="0"/>
        </a:p>
      </dsp:txBody>
      <dsp:txXfrm rot="-5400000">
        <a:off x="1" y="2821032"/>
        <a:ext cx="1609631" cy="689843"/>
      </dsp:txXfrm>
    </dsp:sp>
    <dsp:sp modelId="{A8863862-F2FC-46A1-9721-212AA5F37737}">
      <dsp:nvSpPr>
        <dsp:cNvPr id="0" name=""/>
        <dsp:cNvSpPr/>
      </dsp:nvSpPr>
      <dsp:spPr>
        <a:xfrm rot="5400000">
          <a:off x="3765898" y="-138578"/>
          <a:ext cx="1494658" cy="5807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развитие связной диалогической и монологической </a:t>
          </a:r>
          <a:r>
            <a:rPr lang="ru-RU" sz="1700" kern="1200" dirty="0" smtClean="0"/>
            <a:t>речи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развитие речевого </a:t>
          </a:r>
          <a:r>
            <a:rPr lang="ru-RU" sz="1700" kern="1200" dirty="0" smtClean="0"/>
            <a:t>творчества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развитие звуковой и интонационной культуры </a:t>
          </a:r>
          <a:r>
            <a:rPr lang="ru-RU" sz="1700" kern="1200" dirty="0" smtClean="0"/>
            <a:t>речи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развитие книжной культуры, детской </a:t>
          </a:r>
          <a:r>
            <a:rPr lang="ru-RU" sz="1700" kern="1200" dirty="0" smtClean="0"/>
            <a:t>литературы</a:t>
          </a:r>
          <a:endParaRPr lang="ru-RU" sz="1700" kern="1200" dirty="0"/>
        </a:p>
      </dsp:txBody>
      <dsp:txXfrm rot="-5400000">
        <a:off x="1609632" y="2090651"/>
        <a:ext cx="5734229" cy="1348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14F09-CAFD-43E3-915D-5213FBEDEC00}">
      <dsp:nvSpPr>
        <dsp:cNvPr id="0" name=""/>
        <dsp:cNvSpPr/>
      </dsp:nvSpPr>
      <dsp:spPr>
        <a:xfrm>
          <a:off x="149352" y="804793"/>
          <a:ext cx="3504774" cy="10952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2D05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44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целостное представление о </a:t>
          </a:r>
          <a:r>
            <a:rPr lang="ru-RU" sz="2200" kern="1200" dirty="0" smtClean="0"/>
            <a:t>мире</a:t>
          </a:r>
          <a:endParaRPr lang="ru-RU" sz="2200" kern="1200" dirty="0"/>
        </a:p>
      </dsp:txBody>
      <dsp:txXfrm>
        <a:off x="149352" y="804793"/>
        <a:ext cx="3504774" cy="1095241"/>
      </dsp:txXfrm>
    </dsp:sp>
    <dsp:sp modelId="{AF48A55F-AB01-4EC6-A59D-DC175FD422F7}">
      <dsp:nvSpPr>
        <dsp:cNvPr id="0" name=""/>
        <dsp:cNvSpPr/>
      </dsp:nvSpPr>
      <dsp:spPr>
        <a:xfrm>
          <a:off x="0" y="760891"/>
          <a:ext cx="766669" cy="1150004"/>
        </a:xfrm>
        <a:prstGeom prst="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266C45B-A2B2-4C34-ABFF-7AB62DA306B5}">
      <dsp:nvSpPr>
        <dsp:cNvPr id="0" name=""/>
        <dsp:cNvSpPr/>
      </dsp:nvSpPr>
      <dsp:spPr>
        <a:xfrm>
          <a:off x="3991255" y="804793"/>
          <a:ext cx="3504774" cy="10952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44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психологическая </a:t>
          </a:r>
          <a:r>
            <a:rPr lang="ru-RU" sz="2200" kern="1200" dirty="0" smtClean="0"/>
            <a:t>комфортность</a:t>
          </a:r>
          <a:endParaRPr lang="ru-RU" sz="2200" kern="1200" dirty="0"/>
        </a:p>
      </dsp:txBody>
      <dsp:txXfrm>
        <a:off x="3991255" y="804793"/>
        <a:ext cx="3504774" cy="1095241"/>
      </dsp:txXfrm>
    </dsp:sp>
    <dsp:sp modelId="{C15F40FE-EE2E-4A17-9180-F562071758E9}">
      <dsp:nvSpPr>
        <dsp:cNvPr id="0" name=""/>
        <dsp:cNvSpPr/>
      </dsp:nvSpPr>
      <dsp:spPr>
        <a:xfrm>
          <a:off x="3845222" y="646592"/>
          <a:ext cx="766669" cy="1150004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682FA621-0273-4481-BA6D-F013070246EB}">
      <dsp:nvSpPr>
        <dsp:cNvPr id="0" name=""/>
        <dsp:cNvSpPr/>
      </dsp:nvSpPr>
      <dsp:spPr>
        <a:xfrm>
          <a:off x="149352" y="2183581"/>
          <a:ext cx="3504774" cy="10952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44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индивидуальный </a:t>
          </a:r>
          <a:r>
            <a:rPr lang="ru-RU" sz="2200" kern="1200" dirty="0" smtClean="0"/>
            <a:t>подход</a:t>
          </a:r>
          <a:endParaRPr lang="ru-RU" sz="2200" kern="1200" dirty="0"/>
        </a:p>
      </dsp:txBody>
      <dsp:txXfrm>
        <a:off x="149352" y="2183581"/>
        <a:ext cx="3504774" cy="1095241"/>
      </dsp:txXfrm>
    </dsp:sp>
    <dsp:sp modelId="{7CEA1E4C-6309-4D67-9655-AE3D8D37D9BA}">
      <dsp:nvSpPr>
        <dsp:cNvPr id="0" name=""/>
        <dsp:cNvSpPr/>
      </dsp:nvSpPr>
      <dsp:spPr>
        <a:xfrm>
          <a:off x="0" y="2052669"/>
          <a:ext cx="766669" cy="1150004"/>
        </a:xfrm>
        <a:prstGeom prst="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CF886A3-140F-48EF-8B22-F29B268A4B79}">
      <dsp:nvSpPr>
        <dsp:cNvPr id="0" name=""/>
        <dsp:cNvSpPr/>
      </dsp:nvSpPr>
      <dsp:spPr>
        <a:xfrm>
          <a:off x="3994575" y="2195826"/>
          <a:ext cx="3504774" cy="10952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44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творчество (креативность</a:t>
          </a:r>
          <a:r>
            <a:rPr lang="ru-RU" sz="2200" kern="1200" dirty="0" smtClean="0"/>
            <a:t>)</a:t>
          </a:r>
          <a:endParaRPr lang="ru-RU" sz="2200" kern="1200" dirty="0"/>
        </a:p>
      </dsp:txBody>
      <dsp:txXfrm>
        <a:off x="3994575" y="2195826"/>
        <a:ext cx="3504774" cy="1095241"/>
      </dsp:txXfrm>
    </dsp:sp>
    <dsp:sp modelId="{C5BF3483-F8D2-4CA1-AC8C-44311BA682FE}">
      <dsp:nvSpPr>
        <dsp:cNvPr id="0" name=""/>
        <dsp:cNvSpPr/>
      </dsp:nvSpPr>
      <dsp:spPr>
        <a:xfrm>
          <a:off x="3845222" y="2025380"/>
          <a:ext cx="766669" cy="1150004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1BAA7-EF6F-454E-A5F4-6AA24E1648B7}">
      <dsp:nvSpPr>
        <dsp:cNvPr id="0" name=""/>
        <dsp:cNvSpPr/>
      </dsp:nvSpPr>
      <dsp:spPr>
        <a:xfrm>
          <a:off x="-4232764" y="-649439"/>
          <a:ext cx="5043295" cy="5043295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444A1-8571-48B3-B453-F6E45FCD711F}">
      <dsp:nvSpPr>
        <dsp:cNvPr id="0" name=""/>
        <dsp:cNvSpPr/>
      </dsp:nvSpPr>
      <dsp:spPr>
        <a:xfrm>
          <a:off x="521258" y="374441"/>
          <a:ext cx="6927952" cy="748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4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игровая</a:t>
          </a:r>
          <a:endParaRPr lang="ru-RU" sz="2400" kern="1200" dirty="0"/>
        </a:p>
      </dsp:txBody>
      <dsp:txXfrm>
        <a:off x="521258" y="374441"/>
        <a:ext cx="6927952" cy="748883"/>
      </dsp:txXfrm>
    </dsp:sp>
    <dsp:sp modelId="{026DF438-BE6A-4A01-AD25-95E6928C4950}">
      <dsp:nvSpPr>
        <dsp:cNvPr id="0" name=""/>
        <dsp:cNvSpPr/>
      </dsp:nvSpPr>
      <dsp:spPr>
        <a:xfrm>
          <a:off x="72003" y="288029"/>
          <a:ext cx="936104" cy="93610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14427-D623-4E63-8EA9-0DA1569E24CF}">
      <dsp:nvSpPr>
        <dsp:cNvPr id="0" name=""/>
        <dsp:cNvSpPr/>
      </dsp:nvSpPr>
      <dsp:spPr>
        <a:xfrm>
          <a:off x="793477" y="1497766"/>
          <a:ext cx="6655733" cy="748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4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здоровьесберегающая</a:t>
          </a:r>
          <a:endParaRPr lang="ru-RU" sz="2400" kern="1200" dirty="0"/>
        </a:p>
      </dsp:txBody>
      <dsp:txXfrm>
        <a:off x="793477" y="1497766"/>
        <a:ext cx="6655733" cy="748883"/>
      </dsp:txXfrm>
    </dsp:sp>
    <dsp:sp modelId="{B2EF982D-15D4-4BA0-B505-7FAD589BE848}">
      <dsp:nvSpPr>
        <dsp:cNvPr id="0" name=""/>
        <dsp:cNvSpPr/>
      </dsp:nvSpPr>
      <dsp:spPr>
        <a:xfrm>
          <a:off x="325425" y="1404156"/>
          <a:ext cx="936104" cy="93610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0909F-251C-449A-AEEF-BDE5488EE3D4}">
      <dsp:nvSpPr>
        <dsp:cNvPr id="0" name=""/>
        <dsp:cNvSpPr/>
      </dsp:nvSpPr>
      <dsp:spPr>
        <a:xfrm>
          <a:off x="521258" y="2621091"/>
          <a:ext cx="6927952" cy="748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4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личностно-ориентированного взаимодействия</a:t>
          </a:r>
          <a:endParaRPr lang="ru-RU" sz="2400" kern="1200" dirty="0"/>
        </a:p>
      </dsp:txBody>
      <dsp:txXfrm>
        <a:off x="521258" y="2621091"/>
        <a:ext cx="6927952" cy="748883"/>
      </dsp:txXfrm>
    </dsp:sp>
    <dsp:sp modelId="{B49E3DD8-848E-4280-9094-388262EE2403}">
      <dsp:nvSpPr>
        <dsp:cNvPr id="0" name=""/>
        <dsp:cNvSpPr/>
      </dsp:nvSpPr>
      <dsp:spPr>
        <a:xfrm>
          <a:off x="53206" y="2527480"/>
          <a:ext cx="936104" cy="93610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1A287-63E1-4DF1-9207-84C8ED990B99}">
      <dsp:nvSpPr>
        <dsp:cNvPr id="0" name=""/>
        <dsp:cNvSpPr/>
      </dsp:nvSpPr>
      <dsp:spPr>
        <a:xfrm>
          <a:off x="3051077" y="2511594"/>
          <a:ext cx="1573506" cy="157350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игра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3281512" y="2742029"/>
        <a:ext cx="1112636" cy="1112636"/>
      </dsp:txXfrm>
    </dsp:sp>
    <dsp:sp modelId="{8F27F841-D330-4878-88CA-5023A6BE8958}">
      <dsp:nvSpPr>
        <dsp:cNvPr id="0" name=""/>
        <dsp:cNvSpPr/>
      </dsp:nvSpPr>
      <dsp:spPr>
        <a:xfrm rot="16200000">
          <a:off x="3632881" y="1841431"/>
          <a:ext cx="409898" cy="590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694366" y="2020943"/>
        <a:ext cx="286929" cy="354080"/>
      </dsp:txXfrm>
    </dsp:sp>
    <dsp:sp modelId="{20C4C734-0C40-46FF-8CDA-5BD0EA5D8F6F}">
      <dsp:nvSpPr>
        <dsp:cNvPr id="0" name=""/>
        <dsp:cNvSpPr/>
      </dsp:nvSpPr>
      <dsp:spPr>
        <a:xfrm>
          <a:off x="2799263" y="2511"/>
          <a:ext cx="2077134" cy="1735689"/>
        </a:xfrm>
        <a:prstGeom prst="ellipse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Познавательное развитие</a:t>
          </a:r>
          <a:endParaRPr lang="ru-RU" sz="1400" b="1" kern="1200" dirty="0"/>
        </a:p>
      </dsp:txBody>
      <dsp:txXfrm>
        <a:off x="3103452" y="256697"/>
        <a:ext cx="1468756" cy="1227317"/>
      </dsp:txXfrm>
    </dsp:sp>
    <dsp:sp modelId="{F7E21616-0783-41D0-A3D2-AC93FC6AFEC8}">
      <dsp:nvSpPr>
        <dsp:cNvPr id="0" name=""/>
        <dsp:cNvSpPr/>
      </dsp:nvSpPr>
      <dsp:spPr>
        <a:xfrm rot="20520000">
          <a:off x="4726608" y="2652846"/>
          <a:ext cx="379499" cy="590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729394" y="2788464"/>
        <a:ext cx="265649" cy="354080"/>
      </dsp:txXfrm>
    </dsp:sp>
    <dsp:sp modelId="{5F60D7F0-7FA9-44DE-860E-C35E91CACCF2}">
      <dsp:nvSpPr>
        <dsp:cNvPr id="0" name=""/>
        <dsp:cNvSpPr/>
      </dsp:nvSpPr>
      <dsp:spPr>
        <a:xfrm>
          <a:off x="5215043" y="1680212"/>
          <a:ext cx="1863887" cy="1735689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Речевое развитие</a:t>
          </a:r>
          <a:endParaRPr lang="ru-RU" sz="1400" b="1" kern="1200" dirty="0"/>
        </a:p>
      </dsp:txBody>
      <dsp:txXfrm>
        <a:off x="5488003" y="1934398"/>
        <a:ext cx="1317967" cy="1227317"/>
      </dsp:txXfrm>
    </dsp:sp>
    <dsp:sp modelId="{F037718C-EF38-4EF8-A784-8D2161C157F6}">
      <dsp:nvSpPr>
        <dsp:cNvPr id="0" name=""/>
        <dsp:cNvSpPr/>
      </dsp:nvSpPr>
      <dsp:spPr>
        <a:xfrm rot="3201260">
          <a:off x="4326146" y="3932272"/>
          <a:ext cx="405528" cy="590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350668" y="4001493"/>
        <a:ext cx="283870" cy="354080"/>
      </dsp:txXfrm>
    </dsp:sp>
    <dsp:sp modelId="{BFDCBEA4-C9B8-45CD-9C39-1EB405F47AE5}">
      <dsp:nvSpPr>
        <dsp:cNvPr id="0" name=""/>
        <dsp:cNvSpPr/>
      </dsp:nvSpPr>
      <dsp:spPr>
        <a:xfrm>
          <a:off x="4334497" y="4397301"/>
          <a:ext cx="1932881" cy="1735689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Физическое развитие</a:t>
          </a:r>
          <a:endParaRPr lang="ru-RU" sz="1400" b="1" kern="1200" dirty="0"/>
        </a:p>
      </dsp:txBody>
      <dsp:txXfrm>
        <a:off x="4617561" y="4651487"/>
        <a:ext cx="1366753" cy="1227317"/>
      </dsp:txXfrm>
    </dsp:sp>
    <dsp:sp modelId="{C9D2D3FA-6561-49E8-BB57-FAA5E39B8061}">
      <dsp:nvSpPr>
        <dsp:cNvPr id="0" name=""/>
        <dsp:cNvSpPr/>
      </dsp:nvSpPr>
      <dsp:spPr>
        <a:xfrm rot="7560000">
          <a:off x="2969328" y="3929423"/>
          <a:ext cx="391240" cy="590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062509" y="3999972"/>
        <a:ext cx="273868" cy="354080"/>
      </dsp:txXfrm>
    </dsp:sp>
    <dsp:sp modelId="{1166A3D1-AA9C-4282-9A86-FB10BE83C6F5}">
      <dsp:nvSpPr>
        <dsp:cNvPr id="0" name=""/>
        <dsp:cNvSpPr/>
      </dsp:nvSpPr>
      <dsp:spPr>
        <a:xfrm>
          <a:off x="1427251" y="4394789"/>
          <a:ext cx="1966883" cy="1735689"/>
        </a:xfrm>
        <a:prstGeom prst="ellipse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Художественно-эстетическое развитие</a:t>
          </a:r>
          <a:endParaRPr lang="ru-RU" sz="1400" b="1" kern="1200" dirty="0"/>
        </a:p>
      </dsp:txBody>
      <dsp:txXfrm>
        <a:off x="1715294" y="4648975"/>
        <a:ext cx="1390797" cy="1227317"/>
      </dsp:txXfrm>
    </dsp:sp>
    <dsp:sp modelId="{E9E3BD86-B3FC-4B53-83B1-ADE69BA20B56}">
      <dsp:nvSpPr>
        <dsp:cNvPr id="0" name=""/>
        <dsp:cNvSpPr/>
      </dsp:nvSpPr>
      <dsp:spPr>
        <a:xfrm rot="11880000">
          <a:off x="2679300" y="2675493"/>
          <a:ext cx="299409" cy="590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766925" y="2807398"/>
        <a:ext cx="209586" cy="354080"/>
      </dsp:txXfrm>
    </dsp:sp>
    <dsp:sp modelId="{55B5A78C-C567-493B-9AF4-C8F2F83C801E}">
      <dsp:nvSpPr>
        <dsp:cNvPr id="0" name=""/>
        <dsp:cNvSpPr/>
      </dsp:nvSpPr>
      <dsp:spPr>
        <a:xfrm>
          <a:off x="420418" y="1680212"/>
          <a:ext cx="2216510" cy="173568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745018" y="1934398"/>
        <a:ext cx="1567310" cy="12273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67DF6-F8B8-4F0D-ADC1-5B90C7548D5C}">
      <dsp:nvSpPr>
        <dsp:cNvPr id="0" name=""/>
        <dsp:cNvSpPr/>
      </dsp:nvSpPr>
      <dsp:spPr>
        <a:xfrm>
          <a:off x="0" y="109862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Создание развивающей </a:t>
          </a:r>
          <a:r>
            <a:rPr lang="ru-RU" sz="2300" kern="1200" dirty="0" smtClean="0">
              <a:solidFill>
                <a:schemeClr val="tx1"/>
              </a:solidFill>
            </a:rPr>
            <a:t>предметно-пространственной среды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35709" y="145571"/>
        <a:ext cx="3865988" cy="1147782"/>
      </dsp:txXfrm>
    </dsp:sp>
    <dsp:sp modelId="{73798C7B-2002-43E9-ABB5-4D82EA0B8C53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Организация взаимодействия с детьми через игровую деятельность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492908" y="1458108"/>
        <a:ext cx="3860502" cy="1147782"/>
      </dsp:txXfrm>
    </dsp:sp>
    <dsp:sp modelId="{0F815066-C4B9-4341-8D01-6CCAD70EE02C}">
      <dsp:nvSpPr>
        <dsp:cNvPr id="0" name=""/>
        <dsp:cNvSpPr/>
      </dsp:nvSpPr>
      <dsp:spPr>
        <a:xfrm>
          <a:off x="864086" y="2844799"/>
          <a:ext cx="5181600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Тесное взаимодействие с родителями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899795" y="2880508"/>
        <a:ext cx="3860502" cy="1147782"/>
      </dsp:txXfrm>
    </dsp:sp>
    <dsp:sp modelId="{106BDBB2-199D-428B-B07F-556101360CA9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6FEE6124-90F4-4F4A-8D6E-14D33B55402F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DA339-1F73-4706-8663-D4CCFC16EE11}">
      <dsp:nvSpPr>
        <dsp:cNvPr id="0" name=""/>
        <dsp:cNvSpPr/>
      </dsp:nvSpPr>
      <dsp:spPr>
        <a:xfrm>
          <a:off x="975237" y="244127"/>
          <a:ext cx="2896071" cy="905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сюжетно-ролевая</a:t>
          </a:r>
          <a:endParaRPr lang="ru-RU" sz="2100" kern="1200" dirty="0"/>
        </a:p>
      </dsp:txBody>
      <dsp:txXfrm>
        <a:off x="975237" y="244127"/>
        <a:ext cx="2896071" cy="905022"/>
      </dsp:txXfrm>
    </dsp:sp>
    <dsp:sp modelId="{63426EB4-40E0-4789-8656-991A020A72BB}">
      <dsp:nvSpPr>
        <dsp:cNvPr id="0" name=""/>
        <dsp:cNvSpPr/>
      </dsp:nvSpPr>
      <dsp:spPr>
        <a:xfrm>
          <a:off x="854567" y="113402"/>
          <a:ext cx="633515" cy="950273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32B3D95-27D6-4176-A648-431933DCE3E4}">
      <dsp:nvSpPr>
        <dsp:cNvPr id="0" name=""/>
        <dsp:cNvSpPr/>
      </dsp:nvSpPr>
      <dsp:spPr>
        <a:xfrm>
          <a:off x="4170240" y="244127"/>
          <a:ext cx="2896071" cy="905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дидактическая</a:t>
          </a:r>
          <a:endParaRPr lang="ru-RU" sz="2100" kern="1200" dirty="0"/>
        </a:p>
      </dsp:txBody>
      <dsp:txXfrm>
        <a:off x="4170240" y="244127"/>
        <a:ext cx="2896071" cy="905022"/>
      </dsp:txXfrm>
    </dsp:sp>
    <dsp:sp modelId="{77E75559-4769-49EE-A8EE-ADC2B8D60A6E}">
      <dsp:nvSpPr>
        <dsp:cNvPr id="0" name=""/>
        <dsp:cNvSpPr/>
      </dsp:nvSpPr>
      <dsp:spPr>
        <a:xfrm>
          <a:off x="4049570" y="113402"/>
          <a:ext cx="633515" cy="9502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C87A5-B2A6-43FB-81BD-46CA29426CE8}">
      <dsp:nvSpPr>
        <dsp:cNvPr id="0" name=""/>
        <dsp:cNvSpPr/>
      </dsp:nvSpPr>
      <dsp:spPr>
        <a:xfrm>
          <a:off x="975237" y="1383450"/>
          <a:ext cx="2896071" cy="905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театрализованная</a:t>
          </a:r>
          <a:endParaRPr lang="ru-RU" sz="2100" kern="1200" dirty="0"/>
        </a:p>
      </dsp:txBody>
      <dsp:txXfrm>
        <a:off x="975237" y="1383450"/>
        <a:ext cx="2896071" cy="905022"/>
      </dsp:txXfrm>
    </dsp:sp>
    <dsp:sp modelId="{1CBE011A-A218-46FC-AD77-A4AE49C2C9D2}">
      <dsp:nvSpPr>
        <dsp:cNvPr id="0" name=""/>
        <dsp:cNvSpPr/>
      </dsp:nvSpPr>
      <dsp:spPr>
        <a:xfrm>
          <a:off x="854567" y="1252724"/>
          <a:ext cx="633515" cy="95027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38DE9-8032-4A3B-9213-5B469887DB1D}">
      <dsp:nvSpPr>
        <dsp:cNvPr id="0" name=""/>
        <dsp:cNvSpPr/>
      </dsp:nvSpPr>
      <dsp:spPr>
        <a:xfrm>
          <a:off x="4170240" y="1383450"/>
          <a:ext cx="2896071" cy="905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подвижная</a:t>
          </a:r>
          <a:endParaRPr lang="ru-RU" sz="2100" kern="1200" dirty="0"/>
        </a:p>
      </dsp:txBody>
      <dsp:txXfrm>
        <a:off x="4170240" y="1383450"/>
        <a:ext cx="2896071" cy="905022"/>
      </dsp:txXfrm>
    </dsp:sp>
    <dsp:sp modelId="{701DA895-A988-440B-A8DD-BF30F5CB6F69}">
      <dsp:nvSpPr>
        <dsp:cNvPr id="0" name=""/>
        <dsp:cNvSpPr/>
      </dsp:nvSpPr>
      <dsp:spPr>
        <a:xfrm>
          <a:off x="4049570" y="1252724"/>
          <a:ext cx="633515" cy="95027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33AA0-417B-4287-AB79-6CF2A03A5C05}">
      <dsp:nvSpPr>
        <dsp:cNvPr id="0" name=""/>
        <dsp:cNvSpPr/>
      </dsp:nvSpPr>
      <dsp:spPr>
        <a:xfrm>
          <a:off x="975237" y="2522772"/>
          <a:ext cx="2896071" cy="905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хороводная</a:t>
          </a:r>
          <a:endParaRPr lang="ru-RU" sz="2100" kern="1200" dirty="0"/>
        </a:p>
      </dsp:txBody>
      <dsp:txXfrm>
        <a:off x="975237" y="2522772"/>
        <a:ext cx="2896071" cy="905022"/>
      </dsp:txXfrm>
    </dsp:sp>
    <dsp:sp modelId="{F0009BAD-741E-4179-B23C-6CC306849F52}">
      <dsp:nvSpPr>
        <dsp:cNvPr id="0" name=""/>
        <dsp:cNvSpPr/>
      </dsp:nvSpPr>
      <dsp:spPr>
        <a:xfrm>
          <a:off x="854567" y="2392047"/>
          <a:ext cx="633515" cy="9502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02FA6-2C46-4CFD-B46E-562A27A82563}">
      <dsp:nvSpPr>
        <dsp:cNvPr id="0" name=""/>
        <dsp:cNvSpPr/>
      </dsp:nvSpPr>
      <dsp:spPr>
        <a:xfrm>
          <a:off x="4170240" y="2522772"/>
          <a:ext cx="2896071" cy="905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строительно-конструктивная</a:t>
          </a:r>
          <a:endParaRPr lang="ru-RU" sz="2100" kern="1200" dirty="0"/>
        </a:p>
      </dsp:txBody>
      <dsp:txXfrm>
        <a:off x="4170240" y="2522772"/>
        <a:ext cx="2896071" cy="905022"/>
      </dsp:txXfrm>
    </dsp:sp>
    <dsp:sp modelId="{7119DEFB-2149-4B05-9F4A-591715E27336}">
      <dsp:nvSpPr>
        <dsp:cNvPr id="0" name=""/>
        <dsp:cNvSpPr/>
      </dsp:nvSpPr>
      <dsp:spPr>
        <a:xfrm>
          <a:off x="4049570" y="2392047"/>
          <a:ext cx="633515" cy="950273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CD31DB58-874D-4566-9B6C-3D407051EACE}">
      <dsp:nvSpPr>
        <dsp:cNvPr id="0" name=""/>
        <dsp:cNvSpPr/>
      </dsp:nvSpPr>
      <dsp:spPr>
        <a:xfrm>
          <a:off x="975237" y="3662095"/>
          <a:ext cx="2896071" cy="905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пальчиковая</a:t>
          </a:r>
          <a:endParaRPr lang="ru-RU" sz="2100" kern="1200" dirty="0"/>
        </a:p>
      </dsp:txBody>
      <dsp:txXfrm>
        <a:off x="975237" y="3662095"/>
        <a:ext cx="2896071" cy="905022"/>
      </dsp:txXfrm>
    </dsp:sp>
    <dsp:sp modelId="{80CC2628-1D12-41E2-A330-CEE488D0A399}">
      <dsp:nvSpPr>
        <dsp:cNvPr id="0" name=""/>
        <dsp:cNvSpPr/>
      </dsp:nvSpPr>
      <dsp:spPr>
        <a:xfrm>
          <a:off x="854567" y="3531370"/>
          <a:ext cx="633515" cy="950273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44F6535-25E7-4798-9BD7-1631ADB0A629}">
      <dsp:nvSpPr>
        <dsp:cNvPr id="0" name=""/>
        <dsp:cNvSpPr/>
      </dsp:nvSpPr>
      <dsp:spPr>
        <a:xfrm>
          <a:off x="4148259" y="3647162"/>
          <a:ext cx="2896071" cy="905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игры-упражнения</a:t>
          </a:r>
          <a:endParaRPr lang="ru-RU" sz="2100" kern="1200" dirty="0"/>
        </a:p>
      </dsp:txBody>
      <dsp:txXfrm>
        <a:off x="4148259" y="3647162"/>
        <a:ext cx="2896071" cy="905022"/>
      </dsp:txXfrm>
    </dsp:sp>
    <dsp:sp modelId="{F0DADD94-7F60-4DA6-8FE9-AC177AD74CC7}">
      <dsp:nvSpPr>
        <dsp:cNvPr id="0" name=""/>
        <dsp:cNvSpPr/>
      </dsp:nvSpPr>
      <dsp:spPr>
        <a:xfrm>
          <a:off x="4049570" y="3531370"/>
          <a:ext cx="633515" cy="950273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МАОУ «Средняя школа № 8» (дошкольный уровень)</a:t>
            </a:r>
            <a:br>
              <a:rPr lang="ru-RU" sz="1800" b="1" dirty="0" smtClean="0"/>
            </a:br>
            <a:r>
              <a:rPr lang="ru-RU" sz="1800" b="1" dirty="0" smtClean="0"/>
              <a:t>г. Петропавловск-Камчатский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4000" b="1" dirty="0" smtClean="0"/>
              <a:t>Игровая деятельность</a:t>
            </a:r>
            <a:br>
              <a:rPr lang="ru-RU" sz="4000" b="1" dirty="0" smtClean="0"/>
            </a:br>
            <a:r>
              <a:rPr lang="ru-RU" sz="4000" b="1" dirty="0" smtClean="0"/>
              <a:t> как средство повышения речевой активности </a:t>
            </a:r>
            <a:br>
              <a:rPr lang="ru-RU" sz="4000" b="1" dirty="0" smtClean="0"/>
            </a:br>
            <a:r>
              <a:rPr lang="ru-RU" sz="4000" b="1" dirty="0" smtClean="0"/>
              <a:t>детей младшего возраста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780928"/>
            <a:ext cx="7498080" cy="3744416"/>
          </a:xfrm>
        </p:spPr>
        <p:txBody>
          <a:bodyPr>
            <a:normAutofit fontScale="77500" lnSpcReduction="20000"/>
          </a:bodyPr>
          <a:lstStyle/>
          <a:p>
            <a:pPr marL="82296" indent="0" algn="r">
              <a:buNone/>
            </a:pPr>
            <a:endParaRPr lang="ru-RU" sz="1600" dirty="0" smtClean="0"/>
          </a:p>
          <a:p>
            <a:pPr marL="82296" indent="0" algn="r">
              <a:buNone/>
            </a:pPr>
            <a:endParaRPr lang="ru-RU" sz="1600" dirty="0"/>
          </a:p>
          <a:p>
            <a:pPr marL="82296" indent="0" algn="r">
              <a:buNone/>
            </a:pPr>
            <a:endParaRPr lang="ru-RU" sz="1600" dirty="0" smtClean="0"/>
          </a:p>
          <a:p>
            <a:pPr marL="82296" indent="0" algn="r">
              <a:buNone/>
            </a:pPr>
            <a:endParaRPr lang="ru-RU" sz="1600" dirty="0" smtClean="0"/>
          </a:p>
          <a:p>
            <a:pPr marL="82296" indent="0" algn="r">
              <a:buNone/>
            </a:pPr>
            <a:endParaRPr lang="ru-RU" sz="1600" dirty="0"/>
          </a:p>
          <a:p>
            <a:pPr marL="82296" indent="0" algn="r">
              <a:buNone/>
            </a:pPr>
            <a:endParaRPr lang="ru-RU" sz="1600" dirty="0" smtClean="0"/>
          </a:p>
          <a:p>
            <a:pPr marL="82296" indent="0" algn="r">
              <a:buNone/>
            </a:pPr>
            <a:endParaRPr lang="ru-RU" sz="1600" dirty="0" smtClean="0"/>
          </a:p>
          <a:p>
            <a:pPr marL="82296" indent="0" algn="r">
              <a:buNone/>
            </a:pPr>
            <a:endParaRPr lang="ru-RU" sz="1600" dirty="0" smtClean="0"/>
          </a:p>
          <a:p>
            <a:pPr marL="82296" indent="0" algn="r">
              <a:buNone/>
            </a:pPr>
            <a:endParaRPr lang="ru-RU" sz="1900" b="1" dirty="0" smtClean="0"/>
          </a:p>
          <a:p>
            <a:pPr marL="82296" indent="0" algn="r">
              <a:buNone/>
            </a:pPr>
            <a:endParaRPr lang="ru-RU" sz="1900" b="1" dirty="0" smtClean="0"/>
          </a:p>
          <a:p>
            <a:pPr marL="82296" indent="0" algn="r">
              <a:buNone/>
            </a:pPr>
            <a:endParaRPr lang="ru-RU" sz="1900" b="1" dirty="0"/>
          </a:p>
          <a:p>
            <a:pPr marL="82296" indent="0" algn="r">
              <a:buNone/>
            </a:pPr>
            <a:endParaRPr lang="ru-RU" sz="1900" b="1" dirty="0" smtClean="0"/>
          </a:p>
          <a:p>
            <a:pPr marL="82296" indent="0" algn="r">
              <a:buNone/>
            </a:pPr>
            <a:endParaRPr lang="ru-RU" sz="1900" b="1" dirty="0"/>
          </a:p>
          <a:p>
            <a:pPr marL="82296" indent="0" algn="r">
              <a:buNone/>
            </a:pPr>
            <a:r>
              <a:rPr lang="ru-RU" sz="1900" b="1" dirty="0" smtClean="0"/>
              <a:t>Воспитатель:</a:t>
            </a:r>
          </a:p>
          <a:p>
            <a:pPr marL="82296" indent="0" algn="r">
              <a:buNone/>
            </a:pPr>
            <a:r>
              <a:rPr lang="ru-RU" sz="1900" b="1" dirty="0" err="1" smtClean="0"/>
              <a:t>Джемакулова</a:t>
            </a:r>
            <a:r>
              <a:rPr lang="ru-RU" sz="1900" b="1" dirty="0" smtClean="0"/>
              <a:t> Елена Анатольевна</a:t>
            </a:r>
          </a:p>
          <a:p>
            <a:pPr marL="82296" indent="0" algn="r">
              <a:buNone/>
            </a:pPr>
            <a:endParaRPr lang="ru-RU" sz="1900" b="1" dirty="0" smtClean="0"/>
          </a:p>
          <a:p>
            <a:pPr marL="82296" indent="0" algn="r">
              <a:buNone/>
            </a:pPr>
            <a:endParaRPr lang="ru-RU" sz="19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4" y="3356992"/>
            <a:ext cx="381474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презентация Е.А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7"/>
            <a:ext cx="4572000" cy="15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Виды игровой деятельности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26242"/>
              </p:ext>
            </p:extLst>
          </p:nvPr>
        </p:nvGraphicFramePr>
        <p:xfrm>
          <a:off x="1115616" y="692696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5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мен пед опытом\презентация Е.А\фото детей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03" y="404664"/>
            <a:ext cx="3841200" cy="28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обмен пед опытом\презентация Е.А\фото детей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39" y="404664"/>
            <a:ext cx="38402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обмен пед опытом\презентация Е.А\фото детей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3841200" cy="28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обмен пед опытом\презентация Е.А\фото детей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29" y="3681027"/>
            <a:ext cx="3841200" cy="28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бмен пед опытом\презентация Е.А\фото детей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3841200" cy="28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обмен пед опытом\презентация Е.А\фото детей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12" y="325523"/>
            <a:ext cx="3841200" cy="28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обмен пед опытом\презентация Е.А\фото детей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3841200" cy="28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обмен пед опытом\презентация Е.А\фото детей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90" y="3645023"/>
            <a:ext cx="3841200" cy="28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бмен пед опытом\презентация Е.А\фото детей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3" y="116632"/>
            <a:ext cx="2405845" cy="32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обмен пед опытом\презентация Е.А\фото детей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11" y="116631"/>
            <a:ext cx="2404800" cy="32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обмен пед опытом\презентация Е.А\фото детей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88" y="3413984"/>
            <a:ext cx="2404800" cy="32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обмен пед опытом\презентация Е.А\фото детей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11" y="3413984"/>
            <a:ext cx="2404800" cy="32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обмен пед опытом\презентация Е.А\фото детей\DSC001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1"/>
            <a:ext cx="2240855" cy="32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обмен пед опытом\презентация Е.А\фото детей\DSC003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61" y="3413984"/>
            <a:ext cx="2237426" cy="32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бмен пед опытом\презентация Е.А\фото детей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16" y="237405"/>
            <a:ext cx="3877200" cy="290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обмен пед опытом\презентация Е.А\фото детей\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27" y="237405"/>
            <a:ext cx="3878082" cy="29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обмен пед опытом\презентация Е.А\фото детей\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16" y="3573016"/>
            <a:ext cx="3816187" cy="2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обмен пед опытом\презентация Е.А\фото детей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22" y="3573016"/>
            <a:ext cx="3878239" cy="2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ентация Е.А\фото детей\DSC0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21" y="3717032"/>
            <a:ext cx="3720000" cy="27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резентация Е.А\фото детей\DSC0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90" y="3717032"/>
            <a:ext cx="3744415" cy="279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презентация Е.А\фото детей\DSC0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21" y="476672"/>
            <a:ext cx="3718800" cy="29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презентация Е.А\фото детей\DSC000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68" y="476672"/>
            <a:ext cx="3931037" cy="29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презентация Е.А\фото детей\DSC0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23" y="272633"/>
            <a:ext cx="3883769" cy="29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резентация Е.А\фото детей\DSC0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48" y="272633"/>
            <a:ext cx="3884400" cy="29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презентация Е.А\фото детей\DSC0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87" y="3483684"/>
            <a:ext cx="3878240" cy="2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презентация Е.А\фото детей\DSC00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14" y="3483684"/>
            <a:ext cx="3878241" cy="2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бмен пед опытом\презентация Е.А\фото детей\DSC00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7773"/>
            <a:ext cx="3849600" cy="2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обмен пед опытом\презентация Е.А\фото детей\DSC00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45" y="332655"/>
            <a:ext cx="3849439" cy="2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обмен пед опытом\презентация Е.А\фото детей\DSC00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19632"/>
            <a:ext cx="3849441" cy="2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обмен пед опытом\презентация Е.А\фото детей\DSC00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45" y="3619632"/>
            <a:ext cx="3849441" cy="2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Формы взаимодействия </a:t>
            </a:r>
            <a:br>
              <a:rPr lang="ru-RU" sz="3600" b="1" dirty="0" smtClean="0"/>
            </a:br>
            <a:r>
              <a:rPr lang="ru-RU" sz="3600" b="1" dirty="0" smtClean="0"/>
              <a:t>с родителями</a:t>
            </a:r>
            <a:endParaRPr lang="ru-RU" sz="3600" b="1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986452"/>
              </p:ext>
            </p:extLst>
          </p:nvPr>
        </p:nvGraphicFramePr>
        <p:xfrm>
          <a:off x="1331640" y="1196752"/>
          <a:ext cx="749935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user\Desktop\i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01502"/>
            <a:ext cx="34099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Результаты педагогической деятельности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387625"/>
              </p:ext>
            </p:extLst>
          </p:nvPr>
        </p:nvGraphicFramePr>
        <p:xfrm>
          <a:off x="611560" y="908720"/>
          <a:ext cx="7499350" cy="579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user\Desktop\i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92" y="5170165"/>
            <a:ext cx="2598481" cy="16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- это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искра, зажигающая огонек пытливости и любознательности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r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Сухомлинский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148" name="Picture 4" descr="C:\Users\user\Desktop\обмен пед опытом\презентация Е.А\день_воспитател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21" y="1916832"/>
            <a:ext cx="7072707" cy="43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Список используемой литературы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Н.Е. </a:t>
            </a:r>
            <a:r>
              <a:rPr lang="ru-RU" sz="2800" dirty="0" err="1" smtClean="0"/>
              <a:t>Вераксы</a:t>
            </a:r>
            <a:r>
              <a:rPr lang="ru-RU" sz="2800" dirty="0" smtClean="0"/>
              <a:t> «От рождения до школы»;</a:t>
            </a:r>
          </a:p>
          <a:p>
            <a:pPr>
              <a:buFontTx/>
              <a:buChar char="-"/>
            </a:pPr>
            <a:r>
              <a:rPr lang="ru-RU" sz="2800" dirty="0" smtClean="0"/>
              <a:t>В.И. Ковалько «Игровые упражнения»;</a:t>
            </a:r>
          </a:p>
          <a:p>
            <a:pPr>
              <a:buFontTx/>
              <a:buChar char="-"/>
            </a:pPr>
            <a:r>
              <a:rPr lang="ru-RU" sz="2800" dirty="0" smtClean="0"/>
              <a:t>В.П. Арсеньева «Игра – ведущий вид деятельности в дошкольном возрасте»;</a:t>
            </a:r>
          </a:p>
          <a:p>
            <a:pPr>
              <a:buFontTx/>
              <a:buChar char="-"/>
            </a:pPr>
            <a:r>
              <a:rPr lang="ru-RU" sz="2800" dirty="0" smtClean="0"/>
              <a:t>З.М. Богуславская «Развивающие игры для детей»;</a:t>
            </a:r>
          </a:p>
          <a:p>
            <a:pPr>
              <a:buFontTx/>
              <a:buChar char="-"/>
            </a:pPr>
            <a:r>
              <a:rPr lang="ru-RU" sz="2800" dirty="0" smtClean="0"/>
              <a:t>Р.И. Жуковская «Игра и ее педагогическое значение».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80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               Игровая</a:t>
            </a:r>
            <a:br>
              <a:rPr lang="ru-RU" sz="4400" b="1" dirty="0" smtClean="0"/>
            </a:br>
            <a:r>
              <a:rPr lang="ru-RU" sz="4400" b="1" dirty="0" smtClean="0"/>
              <a:t>          деятельность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099604"/>
              </p:ext>
            </p:extLst>
          </p:nvPr>
        </p:nvGraphicFramePr>
        <p:xfrm>
          <a:off x="1547664" y="2132856"/>
          <a:ext cx="7097340" cy="450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C:\Users\user\Desktop\презентация Е.А\detskie-letnie-konkursy-dlya-doshkolnikov-50404-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0032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720080"/>
          </a:xfrm>
        </p:spPr>
        <p:txBody>
          <a:bodyPr/>
          <a:lstStyle/>
          <a:p>
            <a:r>
              <a:rPr lang="ru-RU" sz="4000" b="1" dirty="0" smtClean="0"/>
              <a:t>Задачи игровой деятельности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013319"/>
              </p:ext>
            </p:extLst>
          </p:nvPr>
        </p:nvGraphicFramePr>
        <p:xfrm>
          <a:off x="1452984" y="836712"/>
          <a:ext cx="7499350" cy="51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esktop\i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880320" cy="18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3730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Игровая деятельность</a:t>
            </a:r>
            <a:endParaRPr lang="ru-RU" sz="4000" dirty="0"/>
          </a:p>
        </p:txBody>
      </p:sp>
      <p:pic>
        <p:nvPicPr>
          <p:cNvPr id="4098" name="Picture 2" descr="C:\Users\user\Desktop\9403_0660594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20" y="4149080"/>
            <a:ext cx="7499350" cy="26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076770"/>
              </p:ext>
            </p:extLst>
          </p:nvPr>
        </p:nvGraphicFramePr>
        <p:xfrm>
          <a:off x="1403648" y="1124744"/>
          <a:ext cx="74168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2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Е.А\1367243158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93" y="4509120"/>
            <a:ext cx="3496866" cy="23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Принципы работы с детьми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216370"/>
              </p:ext>
            </p:extLst>
          </p:nvPr>
        </p:nvGraphicFramePr>
        <p:xfrm>
          <a:off x="1475656" y="1412776"/>
          <a:ext cx="7499350" cy="392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1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Технологии </a:t>
            </a:r>
            <a:r>
              <a:rPr lang="ru-RU" sz="4000" b="1" dirty="0"/>
              <a:t>работы с детьми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666648"/>
              </p:ext>
            </p:extLst>
          </p:nvPr>
        </p:nvGraphicFramePr>
        <p:xfrm>
          <a:off x="1331640" y="1268760"/>
          <a:ext cx="749935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Desktop\презентация Е.А\i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29200"/>
            <a:ext cx="4572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Интеграция игровой деятельности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355794"/>
              </p:ext>
            </p:extLst>
          </p:nvPr>
        </p:nvGraphicFramePr>
        <p:xfrm>
          <a:off x="1331640" y="692696"/>
          <a:ext cx="7499350" cy="613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9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 Е.А\otrisovat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203848" cy="26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/>
              </a:rPr>
              <a:t>Основные направления деятельности</a:t>
            </a:r>
            <a:endParaRPr lang="ru-RU" sz="3600" b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88910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3777649"/>
              </p:ext>
            </p:extLst>
          </p:nvPr>
        </p:nvGraphicFramePr>
        <p:xfrm>
          <a:off x="118762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768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667</TotalTime>
  <Words>398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Corbel</vt:lpstr>
      <vt:lpstr>Gill Sans MT</vt:lpstr>
      <vt:lpstr>Verdana</vt:lpstr>
      <vt:lpstr>Wingdings 2</vt:lpstr>
      <vt:lpstr>Солнцестояние</vt:lpstr>
      <vt:lpstr> МАОУ «Средняя школа № 8» (дошкольный уровень) г. Петропавловск-Камчатский  Игровая деятельность  как средство повышения речевой активности  детей младшего возраста</vt:lpstr>
      <vt:lpstr>Презентация PowerPoint</vt:lpstr>
      <vt:lpstr>               Игровая           деятельность</vt:lpstr>
      <vt:lpstr>Задачи игровой деятельности</vt:lpstr>
      <vt:lpstr>Игровая деятельность</vt:lpstr>
      <vt:lpstr>Принципы работы с детьми</vt:lpstr>
      <vt:lpstr>Технологии работы с детьми</vt:lpstr>
      <vt:lpstr>Интеграция игровой деятельности</vt:lpstr>
      <vt:lpstr>Основные направления деятельности</vt:lpstr>
      <vt:lpstr>Виды игровой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взаимодействия  с родителями</vt:lpstr>
      <vt:lpstr>Результаты педагогической деятельности</vt:lpstr>
      <vt:lpstr>Спасибо за внимание</vt:lpstr>
      <vt:lpstr>Список используемой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 Павленова</cp:lastModifiedBy>
  <cp:revision>59</cp:revision>
  <dcterms:created xsi:type="dcterms:W3CDTF">2017-02-19T21:30:54Z</dcterms:created>
  <dcterms:modified xsi:type="dcterms:W3CDTF">2021-06-17T04:31:07Z</dcterms:modified>
</cp:coreProperties>
</file>