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77" r:id="rId3"/>
    <p:sldId id="259" r:id="rId4"/>
    <p:sldId id="267" r:id="rId5"/>
    <p:sldId id="268" r:id="rId6"/>
    <p:sldId id="269" r:id="rId7"/>
    <p:sldId id="270" r:id="rId8"/>
    <p:sldId id="257" r:id="rId9"/>
    <p:sldId id="260" r:id="rId10"/>
    <p:sldId id="261" r:id="rId11"/>
    <p:sldId id="271" r:id="rId12"/>
    <p:sldId id="272" r:id="rId13"/>
    <p:sldId id="273" r:id="rId14"/>
    <p:sldId id="274" r:id="rId15"/>
    <p:sldId id="275" r:id="rId16"/>
    <p:sldId id="276" r:id="rId17"/>
    <p:sldId id="265" r:id="rId18"/>
    <p:sldId id="256" r:id="rId19"/>
    <p:sldId id="266" r:id="rId20"/>
    <p:sldId id="279" r:id="rId21"/>
    <p:sldId id="28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0"/>
    <p:restoredTop sz="96327"/>
  </p:normalViewPr>
  <p:slideViewPr>
    <p:cSldViewPr snapToGrid="0" snapToObjects="1">
      <p:cViewPr varScale="1">
        <p:scale>
          <a:sx n="69" d="100"/>
          <a:sy n="69" d="100"/>
        </p:scale>
        <p:origin x="4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41E3D-BD67-6541-B6AB-13D8A403D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54AD9-6A18-E448-AD76-5AB1159DF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2C288F-522D-2842-BFF0-932D2A9F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9E9801-56F6-624D-893F-F25765C4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BFE9F0-D37E-B549-8DC8-BDFD8EAE1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92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994C-EE91-7047-83E8-D3CDAAE24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2E591-0C3C-E24B-94D8-B8F0E630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A8CCF4-8C0C-E246-AE11-34C5D83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0FDF1B-0DA7-6D4A-AA4F-011ED6E93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638C73-64D5-5040-8EE6-EB09A927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7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9DBEEC-B689-6343-8916-32CBC166B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2C4C0D-9ABF-9947-B7BA-EE7BC9F20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A65753-C213-B54E-B2A0-A7D06161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4CE054-0325-CE43-A372-D8745359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9A4830-1FB2-FA48-BB80-94B04335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84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B1A31-8C89-8F42-8B08-7E1AC14C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DA076-A077-754E-B6BB-75A194EEC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D1E90-4878-BF4B-B644-75791431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083BBD-6A6D-1C4E-BF8F-0D5573E62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490B1A-FFA9-CE4A-81E6-5097EB7D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38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EAE75-C97D-1940-97FD-4CA6B4A9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D47CE8-CC37-B04C-AAD1-FA56F668F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E5E42B-EA86-2141-B2D7-EE127BBE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4490D4-3232-5E4C-A40F-6E15D291F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EB597C-B0FC-694C-9DEF-04BFFE7A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9D1BE-714B-504E-A6D8-92D23335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33C9A-5EC1-DA4E-A5AE-08EB64F6F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75CC2A-5749-4D47-A339-8877F1C4E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E288D4-51CA-2141-A734-FF1B0B669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79AEA7-16CD-4448-9DA6-3FFA99CE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61AADA-CF1E-AC4D-9E48-FBDB79D4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28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322D6-BCE7-EB43-8413-CF9F3DD5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E1D2D4-3A88-C649-89EB-2ED047558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0F5982-AE8D-B549-9F36-E0797141A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1430F4-3021-314D-82EF-B48F70E40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44964B-99C8-A346-BD6C-68519EBEB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87FD72-746D-EC42-9819-94FECE47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9CC862-A13B-AF4B-8C8A-A453D119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538476-6CD1-C742-AADF-911D5F980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6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057AC-DEFF-D249-8AC9-579361C9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2731F0-22F9-F347-A0ED-74F8F6BE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5E27C8-1F7F-D041-8882-8927E137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BA61F9-D1C3-584E-8562-FE1A2762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13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B61BC2-0187-9F4B-AFF1-AFCC5178F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3B1D3F-F67E-294C-9BEC-7B4A5D448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1C0EAC-EDBD-3741-AD21-8B0E9EB2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1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E7381-CA55-9C46-A419-178A2BEE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7DEAC7-061D-5242-A945-48912245C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F83B6-8FC0-8847-AC4A-1565D6F33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B0820-EC75-1946-B349-D300B59B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A03D38-9CF2-684C-9282-664CA6AB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9BBD4-3CAE-4A44-8E1E-D8594AF9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29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1AE5-22DE-D445-B07E-6CB751BD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E3A1B0-A0C9-5C49-BDBD-CFE9E2DAF2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793F8A-EFEE-FB40-9527-F7E3D5CE8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B65110-C1E1-CE4B-84ED-D983BC70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21D91A-F061-B14C-8A31-406F4E9C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5E6484-4F07-CF4C-80ED-F0743785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95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9B057-0AB2-D14A-B527-3CE0DDF6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7E6F85-E9C8-7C4C-8D42-E595F3CA4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E28BDC-5EA0-4642-A2BF-250C43D6F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B44E5-1AC4-1C47-A689-5AE0F28D78E9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332F79-8D21-D245-8833-BC2557050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FFC1E-5441-AA42-AADB-BDCB0253F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5FFD7-4953-4B46-ACB6-883932627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17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A4134E-D198-744D-98D4-A4CB4A665084}"/>
              </a:ext>
            </a:extLst>
          </p:cNvPr>
          <p:cNvSpPr txBox="1"/>
          <p:nvPr/>
        </p:nvSpPr>
        <p:spPr>
          <a:xfrm>
            <a:off x="2403566" y="1175657"/>
            <a:ext cx="7968343" cy="2899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contourW="12700" prstMaterial="matte">
              <a:bevelT w="0"/>
              <a:contourClr>
                <a:schemeClr val="tx1"/>
              </a:contourClr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000" kern="1200" dirty="0">
              <a:solidFill>
                <a:srgbClr val="002060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0364" y="1847273"/>
            <a:ext cx="60036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требований обновленных ФГОС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структуре рабочих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63140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0C4A25B-24EC-474C-8D4D-BF784ED76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9"/>
          <a:stretch/>
        </p:blipFill>
        <p:spPr>
          <a:xfrm>
            <a:off x="2233748" y="0"/>
            <a:ext cx="8046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A96175-B92C-A44A-8538-2BBEA6729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8" t="720" b="-1"/>
          <a:stretch/>
        </p:blipFill>
        <p:spPr>
          <a:xfrm>
            <a:off x="0" y="0"/>
            <a:ext cx="8098982" cy="6675119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D85A9F3-46FD-6B48-BC59-B4517B5C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61" y="384120"/>
            <a:ext cx="7721899" cy="63983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0B31-C8D5-E748-BEA3-B73025009B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3" t="1328"/>
          <a:stretch/>
        </p:blipFill>
        <p:spPr>
          <a:xfrm>
            <a:off x="1661472" y="653143"/>
            <a:ext cx="7525447" cy="61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8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EBE5955-913F-844F-86D1-6A5DACAF7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4"/>
          <a:stretch/>
        </p:blipFill>
        <p:spPr>
          <a:xfrm>
            <a:off x="2004925" y="0"/>
            <a:ext cx="8274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7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6132E66C-8EA7-0244-8ED8-7814E6802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63" b="137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47E438-6D4E-8E4B-A0D2-586D25F2C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" y="0"/>
            <a:ext cx="8205772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B57B0C68-A1A9-7847-B8DC-A5CEAC05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89" r="2621"/>
          <a:stretch/>
        </p:blipFill>
        <p:spPr>
          <a:xfrm>
            <a:off x="948770" y="842554"/>
            <a:ext cx="8570505" cy="5172892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70B1AA7-CC15-2044-A82E-0DF133EF3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 r="1268"/>
          <a:stretch/>
        </p:blipFill>
        <p:spPr>
          <a:xfrm>
            <a:off x="1837105" y="1306284"/>
            <a:ext cx="8336743" cy="55517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584223-8979-9C4D-90CE-114916D99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349" y="1808864"/>
            <a:ext cx="7775948" cy="504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6DA5D7-18CD-9C4D-8EC1-0778B29D7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" y="0"/>
            <a:ext cx="8205772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A14D477-A8EC-3848-82E2-3BB518077D6F}"/>
              </a:ext>
            </a:extLst>
          </p:cNvPr>
          <p:cNvGrpSpPr/>
          <p:nvPr/>
        </p:nvGrpSpPr>
        <p:grpSpPr>
          <a:xfrm>
            <a:off x="660150" y="1580606"/>
            <a:ext cx="10721954" cy="4585063"/>
            <a:chOff x="660150" y="1580606"/>
            <a:chExt cx="10721954" cy="45850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101AAE5-3B03-3F4B-B0A9-7D3175789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150" y="1580606"/>
              <a:ext cx="10721954" cy="4314451"/>
            </a:xfrm>
            <a:prstGeom prst="rect">
              <a:avLst/>
            </a:prstGeom>
          </p:spPr>
        </p:pic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35766EC5-75BD-E944-A526-4EEA3C65D410}"/>
                </a:ext>
              </a:extLst>
            </p:cNvPr>
            <p:cNvSpPr/>
            <p:nvPr/>
          </p:nvSpPr>
          <p:spPr>
            <a:xfrm>
              <a:off x="4010297" y="4545874"/>
              <a:ext cx="2495006" cy="161979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950DA5-1D42-A743-BECB-24F44A1FA934}"/>
              </a:ext>
            </a:extLst>
          </p:cNvPr>
          <p:cNvSpPr txBox="1"/>
          <p:nvPr/>
        </p:nvSpPr>
        <p:spPr>
          <a:xfrm>
            <a:off x="5586548" y="4596009"/>
            <a:ext cx="1018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!</a:t>
            </a:r>
            <a:endParaRPr lang="ru-RU" sz="9600" dirty="0">
              <a:solidFill>
                <a:srgbClr val="FF0000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CA85F5C-B431-4542-9C1F-56CECBF8F0D4}"/>
              </a:ext>
            </a:extLst>
          </p:cNvPr>
          <p:cNvCxnSpPr>
            <a:cxnSpLocks/>
          </p:cNvCxnSpPr>
          <p:nvPr/>
        </p:nvCxnSpPr>
        <p:spPr>
          <a:xfrm>
            <a:off x="4545874" y="5760720"/>
            <a:ext cx="1175657" cy="0"/>
          </a:xfrm>
          <a:prstGeom prst="line">
            <a:avLst/>
          </a:prstGeom>
          <a:ln w="7302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74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D493492-A448-CC47-B940-784508700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5" r="2" b="34800"/>
          <a:stretch/>
        </p:blipFill>
        <p:spPr>
          <a:xfrm>
            <a:off x="144163" y="564969"/>
            <a:ext cx="11903674" cy="5728062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E5BFD34-13C4-3B40-BD9E-2F5827E76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233" y="163285"/>
            <a:ext cx="5641433" cy="36013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B066B2-77DB-5F48-AC57-6D0817EB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062" y="2759820"/>
            <a:ext cx="5408024" cy="40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1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2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16A978-D8F2-6846-9F19-3F4E3EC61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5225"/>
          <a:stretch/>
        </p:blipFill>
        <p:spPr>
          <a:xfrm>
            <a:off x="0" y="-1"/>
            <a:ext cx="12566843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5996A7-DEEE-D649-8B4E-51F350935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26" y="653142"/>
            <a:ext cx="6665121" cy="43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1C70DBC-D521-5341-B27E-E8915DF3A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120525"/>
            <a:ext cx="8869680" cy="3645623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E5906EA-8D86-2047-8F73-DE553FD31620}"/>
              </a:ext>
            </a:extLst>
          </p:cNvPr>
          <p:cNvCxnSpPr>
            <a:cxnSpLocks/>
          </p:cNvCxnSpPr>
          <p:nvPr/>
        </p:nvCxnSpPr>
        <p:spPr>
          <a:xfrm>
            <a:off x="5329645" y="587828"/>
            <a:ext cx="1110343" cy="0"/>
          </a:xfrm>
          <a:prstGeom prst="line">
            <a:avLst/>
          </a:prstGeom>
          <a:ln w="120650" cmpd="thinThick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75977F2-2C7F-ED4F-B42E-4B2ED4030BEA}"/>
              </a:ext>
            </a:extLst>
          </p:cNvPr>
          <p:cNvCxnSpPr>
            <a:cxnSpLocks/>
          </p:cNvCxnSpPr>
          <p:nvPr/>
        </p:nvCxnSpPr>
        <p:spPr>
          <a:xfrm>
            <a:off x="7350033" y="587828"/>
            <a:ext cx="1676401" cy="0"/>
          </a:xfrm>
          <a:prstGeom prst="line">
            <a:avLst/>
          </a:prstGeom>
          <a:ln w="120650" cmpd="thinThick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F0CCC40-86FF-A342-8C2C-7D4CF13CF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06" y="861024"/>
            <a:ext cx="7341327" cy="58102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B7A0ED8-AF9F-7C40-B269-078E16F70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681" y="1813839"/>
            <a:ext cx="6942565" cy="445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75BB24F9-2CFF-6D4D-9FE0-B575A5033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791" y="0"/>
            <a:ext cx="8200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2A8470-68EB-1B4C-A3EB-92B5B670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97" y="94135"/>
            <a:ext cx="7779929" cy="6359008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F25C18-A608-A74C-95C3-AFA1625E6976}"/>
              </a:ext>
            </a:extLst>
          </p:cNvPr>
          <p:cNvSpPr/>
          <p:nvPr/>
        </p:nvSpPr>
        <p:spPr>
          <a:xfrm>
            <a:off x="8691417" y="1480837"/>
            <a:ext cx="3352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latin typeface="Bahnschrift Light Condensed" panose="020B0502040204020203" pitchFamily="34" charset="0"/>
              </a:rPr>
              <a:t>https</a:t>
            </a:r>
            <a:r>
              <a:rPr lang="ru-RU" sz="4000" b="1" dirty="0">
                <a:latin typeface="Bahnschrift Light Condensed" panose="020B0502040204020203" pitchFamily="34" charset="0"/>
              </a:rPr>
              <a:t>://</a:t>
            </a:r>
            <a:r>
              <a:rPr lang="ru-RU" sz="4000" b="1" dirty="0" err="1">
                <a:latin typeface="Bahnschrift Light Condensed" panose="020B0502040204020203" pitchFamily="34" charset="0"/>
              </a:rPr>
              <a:t>edsoo.ru</a:t>
            </a:r>
            <a:endParaRPr lang="ru-RU" sz="4000" b="1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A4134E-D198-744D-98D4-A4CB4A665084}"/>
              </a:ext>
            </a:extLst>
          </p:cNvPr>
          <p:cNvSpPr txBox="1"/>
          <p:nvPr/>
        </p:nvSpPr>
        <p:spPr>
          <a:xfrm>
            <a:off x="2087418" y="887213"/>
            <a:ext cx="8338379" cy="40357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contourW="12700" prstMaterial="matte">
              <a:bevelT w="0"/>
              <a:contourClr>
                <a:schemeClr val="tx1"/>
              </a:contourClr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Сложнее всего начать действовать, 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всё 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остальное зависит только от 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упорства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u-RU" sz="1400" i="1" dirty="0" smtClean="0">
              <a:solidFill>
                <a:srgbClr val="2D2D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Амелия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Эрхарт</a:t>
            </a:r>
            <a:endParaRPr lang="en-US" sz="3600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презентацией работали: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Баженова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.В., учитель начальных классов 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«Средняя школа № 30»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Кускова С.П., учитель начальных классов 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«Средняя школа № 30»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Петровская О.В., учитель начальных классов 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«Средняя школа № 30»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8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6072CE3-CC5D-4E4C-B071-E219802D1FED}"/>
              </a:ext>
            </a:extLst>
          </p:cNvPr>
          <p:cNvGrpSpPr/>
          <p:nvPr/>
        </p:nvGrpSpPr>
        <p:grpSpPr>
          <a:xfrm>
            <a:off x="1492893" y="109331"/>
            <a:ext cx="8225874" cy="6639338"/>
            <a:chOff x="407377" y="423266"/>
            <a:chExt cx="7625646" cy="611211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17E8F59-259A-7D4E-A8BF-FFE4B670B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20" r="2445"/>
            <a:stretch/>
          </p:blipFill>
          <p:spPr>
            <a:xfrm>
              <a:off x="668383" y="423266"/>
              <a:ext cx="7364640" cy="6112117"/>
            </a:xfrm>
            <a:prstGeom prst="rect">
              <a:avLst/>
            </a:prstGeom>
          </p:spPr>
        </p:pic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F7EA7C5D-AF95-F34C-929A-63F983876C70}"/>
                </a:ext>
              </a:extLst>
            </p:cNvPr>
            <p:cNvSpPr/>
            <p:nvPr/>
          </p:nvSpPr>
          <p:spPr>
            <a:xfrm>
              <a:off x="407377" y="740485"/>
              <a:ext cx="3361193" cy="17196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Овал 9">
            <a:extLst>
              <a:ext uri="{FF2B5EF4-FFF2-40B4-BE49-F238E27FC236}">
                <a16:creationId xmlns:a16="http://schemas.microsoft.com/office/drawing/2014/main" id="{785AA38B-1B3F-5C4E-ADE1-1868E5CE1699}"/>
              </a:ext>
            </a:extLst>
          </p:cNvPr>
          <p:cNvSpPr/>
          <p:nvPr/>
        </p:nvSpPr>
        <p:spPr>
          <a:xfrm>
            <a:off x="6115161" y="661485"/>
            <a:ext cx="2529158" cy="16225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A518EA9-964A-BA40-9C78-0F4216E1A5F2}"/>
              </a:ext>
            </a:extLst>
          </p:cNvPr>
          <p:cNvSpPr/>
          <p:nvPr/>
        </p:nvSpPr>
        <p:spPr>
          <a:xfrm>
            <a:off x="7670322" y="5126102"/>
            <a:ext cx="2529158" cy="16225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074CB8-A911-604C-A683-8A3A8F7B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860" y="0"/>
            <a:ext cx="8312280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14993F0-1AFB-FF47-AA0C-4D47A9551BED}"/>
              </a:ext>
            </a:extLst>
          </p:cNvPr>
          <p:cNvSpPr/>
          <p:nvPr/>
        </p:nvSpPr>
        <p:spPr>
          <a:xfrm>
            <a:off x="2076994" y="1841863"/>
            <a:ext cx="8948057" cy="2063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0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3226D7-80B6-BE42-A023-384159F4D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78" y="0"/>
            <a:ext cx="8893844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26CD596-3A35-EC48-8678-DE70A7977E9B}"/>
              </a:ext>
            </a:extLst>
          </p:cNvPr>
          <p:cNvSpPr/>
          <p:nvPr/>
        </p:nvSpPr>
        <p:spPr>
          <a:xfrm>
            <a:off x="1560160" y="1146125"/>
            <a:ext cx="3469040" cy="12094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7884A17-D6A3-644A-8560-83561DFB8700}"/>
              </a:ext>
            </a:extLst>
          </p:cNvPr>
          <p:cNvSpPr/>
          <p:nvPr/>
        </p:nvSpPr>
        <p:spPr>
          <a:xfrm>
            <a:off x="5986386" y="3654099"/>
            <a:ext cx="4645454" cy="12094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77690BB-B13E-E54D-B68D-0713B1188DFB}"/>
              </a:ext>
            </a:extLst>
          </p:cNvPr>
          <p:cNvSpPr/>
          <p:nvPr/>
        </p:nvSpPr>
        <p:spPr>
          <a:xfrm>
            <a:off x="6096000" y="1179257"/>
            <a:ext cx="4645454" cy="12094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7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372D41E-2464-2249-B32E-E59286E2B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42007" cy="685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B700DA2-34AD-894E-9828-B3C4DD8D6240}"/>
              </a:ext>
            </a:extLst>
          </p:cNvPr>
          <p:cNvSpPr/>
          <p:nvPr/>
        </p:nvSpPr>
        <p:spPr>
          <a:xfrm>
            <a:off x="6358390" y="2696630"/>
            <a:ext cx="2196831" cy="9609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62754B7-F09B-FF4F-ACEB-BD0955E1A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8" y="0"/>
            <a:ext cx="10012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4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59E2AE-E143-6D4D-9F28-0EE639AB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199" y="0"/>
            <a:ext cx="8143489" cy="674866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763664C-A4B4-A342-B3D4-4487FCFC610F}"/>
              </a:ext>
            </a:extLst>
          </p:cNvPr>
          <p:cNvSpPr/>
          <p:nvPr/>
        </p:nvSpPr>
        <p:spPr>
          <a:xfrm>
            <a:off x="2507691" y="2242743"/>
            <a:ext cx="3286823" cy="15937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7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361E82-5DA2-4240-A1D3-4F6AD9CC9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4381" r="19322" b="15428"/>
          <a:stretch/>
        </p:blipFill>
        <p:spPr>
          <a:xfrm>
            <a:off x="2050869" y="0"/>
            <a:ext cx="8681786" cy="69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319770-0B60-C244-A356-C5BF8A81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7" t="4571" r="-17701"/>
          <a:stretch/>
        </p:blipFill>
        <p:spPr>
          <a:xfrm>
            <a:off x="2206695" y="0"/>
            <a:ext cx="9985305" cy="65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2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68</Words>
  <Application>Microsoft Office PowerPoint</Application>
  <PresentationFormat>Широкоэкранный</PresentationFormat>
  <Paragraphs>14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Bahnschrift Light Condensed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Над презентацией работали: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t123bazhenova0@outlook.com</dc:creator>
  <cp:lastModifiedBy>Шохина Алла Владимировна</cp:lastModifiedBy>
  <cp:revision>12</cp:revision>
  <dcterms:created xsi:type="dcterms:W3CDTF">2022-03-22T22:23:53Z</dcterms:created>
  <dcterms:modified xsi:type="dcterms:W3CDTF">2022-06-21T22:48:18Z</dcterms:modified>
</cp:coreProperties>
</file>