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8C555D-D61D-4CCD-829C-8805F5E9C7DE}" type="datetime1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8CE0281-66A0-46B8-BDE2-AEF0C7453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3BF0EC-F003-46F1-9A17-601B51810292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EDED1C-4656-4CF8-AD34-DC4A65BB3913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0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1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5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0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9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B06A3F-53F8-4B5C-9294-B390023373D2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9FEC3C-665A-4DD7-8226-6EA04E55C0F9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8D2C58-00F6-4121-A5B7-CAB48E71F7D9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4F91-A333-485D-9CA2-15B1210DFF68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Надпись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«</a:t>
            </a:r>
          </a:p>
        </p:txBody>
      </p:sp>
      <p:sp>
        <p:nvSpPr>
          <p:cNvPr id="14" name="Надпись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8D600-2791-4A49-8C22-14F3AD94EEC0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2B2C81-98FF-4E9B-A69B-15FD8A8170A4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0" name="Рисунок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E79FB-ED8D-4530-AACC-8FA5857BFD2F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1" name="Вертикальный текст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C9C97-D36A-4022-B5AE-3B26A54A8F6E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8" name="Вертикальный текст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B51B99-2292-4206-B8F2-82B7DA748FD9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8FB68A-8D23-4657-9842-DB3C7014DB21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E7467-7C29-4314-8BF9-47A49D53698D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01FEC0-DF9D-4588-A73C-5E92B0942689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Объект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98C72B-C8C2-47E9-81E0-B0F4E8F89773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E4DCC9-9CB6-4072-B46D-05619032A79B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2968B2-08A3-4B88-968A-ACCFB114B261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9B08C-C3CE-4C65-86C8-00FE401CB61A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68420-2D68-4B2D-8A2E-86629732A93B}" type="datetime1">
              <a:rPr lang="ru-RU" noProof="0" smtClean="0"/>
              <a:t>21.03.2022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0B2B38-6C10-4E55-8EB6-D1860FD9C735}" type="datetime1">
              <a:rPr lang="ru-RU" noProof="0" smtClean="0"/>
              <a:t>21.03.2022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968" y="901148"/>
            <a:ext cx="5280026" cy="2199861"/>
          </a:xfrm>
        </p:spPr>
        <p:txBody>
          <a:bodyPr rtlCol="0">
            <a:noAutofit/>
          </a:bodyPr>
          <a:lstStyle/>
          <a:p>
            <a:pPr algn="l" rtl="0"/>
            <a:r>
              <a:rPr lang="ru-RU" sz="32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 на уроках химии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3299791"/>
            <a:ext cx="5280027" cy="2657061"/>
          </a:xfrm>
        </p:spPr>
        <p:txBody>
          <a:bodyPr rtlCol="0">
            <a:noAutofit/>
          </a:bodyPr>
          <a:lstStyle/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</a:p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Ⅴ</a:t>
            </a:r>
          </a:p>
          <a:p>
            <a:pPr algn="l" rtl="0"/>
            <a:r>
              <a:rPr lang="ru-RU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«Азот и фосфор»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0" y="795130"/>
            <a:ext cx="6904897" cy="5168348"/>
          </a:xfrm>
        </p:spPr>
        <p:txBody>
          <a:bodyPr rtlCol="0">
            <a:no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важнейших задач современной школы – формирование функционально грамотных людей.</a:t>
            </a:r>
          </a:p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– способность человека вступать в отношения с внешней средой, быстро адаптироваться и фунционировать в ней.</a:t>
            </a:r>
          </a:p>
        </p:txBody>
      </p:sp>
    </p:spTree>
    <p:extLst>
      <p:ext uri="{BB962C8B-B14F-4D97-AF65-F5344CB8AC3E}">
        <p14:creationId xmlns:p14="http://schemas.microsoft.com/office/powerpoint/2010/main" val="21633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31" y="1139687"/>
            <a:ext cx="6347792" cy="4744277"/>
          </a:xfrm>
        </p:spPr>
        <p:txBody>
          <a:bodyPr rtlCol="0">
            <a:norm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</a:t>
            </a:r>
          </a:p>
          <a:p>
            <a:pPr marL="342900" indent="-342900" algn="l" rtl="0">
              <a:buFont typeface="Wingdings" panose="05000000000000000000" pitchFamily="2" charset="2"/>
              <a:buChar char="Ø"/>
            </a:pPr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30008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609" y="1046921"/>
            <a:ext cx="6546574" cy="4969565"/>
          </a:xfrm>
        </p:spPr>
        <p:txBody>
          <a:bodyPr rtlCol="0">
            <a:norm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– способность человека понимать и использовать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11444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391478"/>
            <a:ext cx="6559826" cy="3087757"/>
          </a:xfrm>
        </p:spPr>
        <p:txBody>
          <a:bodyPr rtlCol="0">
            <a:norm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 – это способность человека освоить естественнонаучные знания и уметь их применять в жизни</a:t>
            </a:r>
            <a:r>
              <a:rPr lang="ru-RU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512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шка Петри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383" y="1139687"/>
            <a:ext cx="6096000" cy="5406887"/>
          </a:xfrm>
        </p:spPr>
        <p:txBody>
          <a:bodyPr rtlCol="0">
            <a:noAutofit/>
          </a:bodyPr>
          <a:lstStyle/>
          <a:p>
            <a:pPr algn="l" rtl="0"/>
            <a:r>
              <a:rPr lang="ru-RU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– это способность учащегося формулировать, применять и интерпретировать математику в различных контекстах. Она включает математическое мышление и использование математических понятий, процедур, знаний и инструментов, которыми описываются, объясняются и предсказываются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381071805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891_TF33443810_Win32" id="{C77FFDF8-5092-4B7E-A06D-AE1B68F5D9C3}" vid="{0CA80A37-D93F-42F9-A862-B3B22ACE34D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Лаборатория</Template>
  <TotalTime>0</TotalTime>
  <Words>156</Words>
  <Application>Microsoft Office PowerPoint</Application>
  <PresentationFormat>Широкоэкранный</PresentationFormat>
  <Paragraphs>22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Капля</vt:lpstr>
      <vt:lpstr>Формирование функциональной грамотности на уроках химии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2022-03-21T20:29:53Z</dcterms:created>
  <dcterms:modified xsi:type="dcterms:W3CDTF">2022-03-21T21:15:53Z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